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customXml/itemProps69.xml" ContentType="application/vnd.openxmlformats-officedocument.customXmlProperties+xml"/>
  <Override PartName="/customXml/itemProps70.xml" ContentType="application/vnd.openxmlformats-officedocument.customXmlProperties+xml"/>
  <Override PartName="/customXml/itemProps71.xml" ContentType="application/vnd.openxmlformats-officedocument.customXmlProperties+xml"/>
  <Override PartName="/customXml/itemProps72.xml" ContentType="application/vnd.openxmlformats-officedocument.customXmlProperties+xml"/>
  <Override PartName="/customXml/itemProps73.xml" ContentType="application/vnd.openxmlformats-officedocument.customXmlProperties+xml"/>
  <Override PartName="/customXml/itemProps74.xml" ContentType="application/vnd.openxmlformats-officedocument.customXmlProperties+xml"/>
  <Override PartName="/customXml/itemProps75.xml" ContentType="application/vnd.openxmlformats-officedocument.customXmlProperties+xml"/>
  <Override PartName="/customXml/itemProps76.xml" ContentType="application/vnd.openxmlformats-officedocument.customXmlProperties+xml"/>
  <Override PartName="/customXml/itemProps77.xml" ContentType="application/vnd.openxmlformats-officedocument.customXmlProperties+xml"/>
  <Override PartName="/customXml/itemProps78.xml" ContentType="application/vnd.openxmlformats-officedocument.customXmlProperties+xml"/>
  <Override PartName="/customXml/itemProps79.xml" ContentType="application/vnd.openxmlformats-officedocument.customXmlProperties+xml"/>
  <Override PartName="/customXml/itemProps80.xml" ContentType="application/vnd.openxmlformats-officedocument.customXmlProperties+xml"/>
  <Override PartName="/customXml/itemProps81.xml" ContentType="application/vnd.openxmlformats-officedocument.customXmlProperties+xml"/>
  <Override PartName="/customXml/itemProps82.xml" ContentType="application/vnd.openxmlformats-officedocument.customXmlProperties+xml"/>
  <Override PartName="/customXml/itemProps83.xml" ContentType="application/vnd.openxmlformats-officedocument.customXmlProperties+xml"/>
  <Override PartName="/customXml/itemProps84.xml" ContentType="application/vnd.openxmlformats-officedocument.customXmlProperties+xml"/>
  <Override PartName="/customXml/itemProps85.xml" ContentType="application/vnd.openxmlformats-officedocument.customXmlProperties+xml"/>
  <Override PartName="/customXml/itemProps86.xml" ContentType="application/vnd.openxmlformats-officedocument.customXmlProperties+xml"/>
  <Override PartName="/customXml/itemProps87.xml" ContentType="application/vnd.openxmlformats-officedocument.customXmlProperties+xml"/>
  <Override PartName="/customXml/itemProps88.xml" ContentType="application/vnd.openxmlformats-officedocument.customXmlProperties+xml"/>
  <Override PartName="/customXml/itemProps89.xml" ContentType="application/vnd.openxmlformats-officedocument.customXmlProperties+xml"/>
  <Override PartName="/customXml/itemProps90.xml" ContentType="application/vnd.openxmlformats-officedocument.customXmlProperties+xml"/>
  <Override PartName="/customXml/itemProps91.xml" ContentType="application/vnd.openxmlformats-officedocument.customXmlProperties+xml"/>
  <Override PartName="/customXml/itemProps92.xml" ContentType="application/vnd.openxmlformats-officedocument.customXmlProperties+xml"/>
  <Override PartName="/customXml/itemProps93.xml" ContentType="application/vnd.openxmlformats-officedocument.customXmlProperties+xml"/>
  <Override PartName="/customXml/itemProps94.xml" ContentType="application/vnd.openxmlformats-officedocument.customXmlProperties+xml"/>
  <Override PartName="/customXml/itemProps95.xml" ContentType="application/vnd.openxmlformats-officedocument.customXmlProperties+xml"/>
  <Override PartName="/customXml/itemProps96.xml" ContentType="application/vnd.openxmlformats-officedocument.customXmlProperties+xml"/>
  <Override PartName="/customXml/itemProps97.xml" ContentType="application/vnd.openxmlformats-officedocument.customXmlProperties+xml"/>
  <Override PartName="/customXml/itemProps98.xml" ContentType="application/vnd.openxmlformats-officedocument.customXmlProperties+xml"/>
  <Override PartName="/customXml/itemProps99.xml" ContentType="application/vnd.openxmlformats-officedocument.customXmlProperties+xml"/>
  <Override PartName="/customXml/itemProps100.xml" ContentType="application/vnd.openxmlformats-officedocument.customXmlProperties+xml"/>
  <Override PartName="/customXml/itemProps101.xml" ContentType="application/vnd.openxmlformats-officedocument.customXmlProperties+xml"/>
  <Override PartName="/customXml/itemProps102.xml" ContentType="application/vnd.openxmlformats-officedocument.customXmlProperties+xml"/>
  <Override PartName="/customXml/itemProps103.xml" ContentType="application/vnd.openxmlformats-officedocument.customXmlProperties+xml"/>
  <Override PartName="/customXml/itemProps104.xml" ContentType="application/vnd.openxmlformats-officedocument.customXmlProperties+xml"/>
  <Override PartName="/customXml/itemProps105.xml" ContentType="application/vnd.openxmlformats-officedocument.customXmlProperties+xml"/>
  <Override PartName="/customXml/itemProps106.xml" ContentType="application/vnd.openxmlformats-officedocument.customXmlProperties+xml"/>
  <Override PartName="/customXml/itemProps107.xml" ContentType="application/vnd.openxmlformats-officedocument.customXmlProperties+xml"/>
  <Override PartName="/customXml/itemProps108.xml" ContentType="application/vnd.openxmlformats-officedocument.customXmlProperties+xml"/>
  <Override PartName="/customXml/itemProps109.xml" ContentType="application/vnd.openxmlformats-officedocument.customXmlProperties+xml"/>
  <Override PartName="/customXml/itemProps110.xml" ContentType="application/vnd.openxmlformats-officedocument.customXmlProperties+xml"/>
  <Override PartName="/customXml/itemProps111.xml" ContentType="application/vnd.openxmlformats-officedocument.customXmlProperties+xml"/>
  <Override PartName="/customXml/itemProps112.xml" ContentType="application/vnd.openxmlformats-officedocument.customXmlProperties+xml"/>
  <Override PartName="/customXml/itemProps113.xml" ContentType="application/vnd.openxmlformats-officedocument.customXmlProperties+xml"/>
  <Override PartName="/customXml/itemProps114.xml" ContentType="application/vnd.openxmlformats-officedocument.customXmlProperties+xml"/>
  <Override PartName="/customXml/itemProps115.xml" ContentType="application/vnd.openxmlformats-officedocument.customXmlProperties+xml"/>
  <Override PartName="/customXml/itemProps116.xml" ContentType="application/vnd.openxmlformats-officedocument.customXmlProperties+xml"/>
  <Override PartName="/customXml/itemProps117.xml" ContentType="application/vnd.openxmlformats-officedocument.customXmlProperties+xml"/>
  <Override PartName="/customXml/itemProps118.xml" ContentType="application/vnd.openxmlformats-officedocument.customXmlProperties+xml"/>
  <Override PartName="/customXml/itemProps119.xml" ContentType="application/vnd.openxmlformats-officedocument.customXmlProperties+xml"/>
  <Override PartName="/customXml/itemProps120.xml" ContentType="application/vnd.openxmlformats-officedocument.customXmlProperties+xml"/>
  <Override PartName="/customXml/itemProps121.xml" ContentType="application/vnd.openxmlformats-officedocument.customXmlProperties+xml"/>
  <Override PartName="/customXml/itemProps122.xml" ContentType="application/vnd.openxmlformats-officedocument.customXmlProperties+xml"/>
  <Override PartName="/customXml/itemProps123.xml" ContentType="application/vnd.openxmlformats-officedocument.customXmlProperties+xml"/>
  <Override PartName="/customXml/itemProps124.xml" ContentType="application/vnd.openxmlformats-officedocument.customXmlProperties+xml"/>
  <Override PartName="/customXml/itemProps125.xml" ContentType="application/vnd.openxmlformats-officedocument.customXmlProperties+xml"/>
  <Override PartName="/customXml/itemProps126.xml" ContentType="application/vnd.openxmlformats-officedocument.customXmlProperties+xml"/>
  <Override PartName="/customXml/itemProps127.xml" ContentType="application/vnd.openxmlformats-officedocument.customXmlProperties+xml"/>
  <Override PartName="/customXml/itemProps128.xml" ContentType="application/vnd.openxmlformats-officedocument.customXmlProperties+xml"/>
  <Override PartName="/customXml/itemProps129.xml" ContentType="application/vnd.openxmlformats-officedocument.customXmlProperties+xml"/>
  <Override PartName="/customXml/itemProps130.xml" ContentType="application/vnd.openxmlformats-officedocument.customXmlProperties+xml"/>
  <Override PartName="/customXml/itemProps131.xml" ContentType="application/vnd.openxmlformats-officedocument.customXmlProperties+xml"/>
  <Override PartName="/customXml/itemProps132.xml" ContentType="application/vnd.openxmlformats-officedocument.customXmlProperties+xml"/>
  <Override PartName="/customXml/itemProps133.xml" ContentType="application/vnd.openxmlformats-officedocument.customXmlProperties+xml"/>
  <Override PartName="/customXml/itemProps134.xml" ContentType="application/vnd.openxmlformats-officedocument.customXmlProperties+xml"/>
  <Override PartName="/customXml/itemProps135.xml" ContentType="application/vnd.openxmlformats-officedocument.customXmlProperties+xml"/>
  <Override PartName="/customXml/itemProps136.xml" ContentType="application/vnd.openxmlformats-officedocument.customXmlProperties+xml"/>
  <Override PartName="/customXml/itemProps137.xml" ContentType="application/vnd.openxmlformats-officedocument.customXmlProperties+xml"/>
  <Override PartName="/customXml/itemProps138.xml" ContentType="application/vnd.openxmlformats-officedocument.customXmlProperties+xml"/>
  <Override PartName="/customXml/itemProps139.xml" ContentType="application/vnd.openxmlformats-officedocument.customXmlProperties+xml"/>
  <Override PartName="/customXml/itemProps140.xml" ContentType="application/vnd.openxmlformats-officedocument.customXmlProperties+xml"/>
  <Override PartName="/customXml/itemProps141.xml" ContentType="application/vnd.openxmlformats-officedocument.customXmlProperties+xml"/>
  <Override PartName="/customXml/itemProps142.xml" ContentType="application/vnd.openxmlformats-officedocument.customXmlProperties+xml"/>
  <Override PartName="/customXml/itemProps143.xml" ContentType="application/vnd.openxmlformats-officedocument.customXmlProperties+xml"/>
  <Override PartName="/customXml/itemProps144.xml" ContentType="application/vnd.openxmlformats-officedocument.customXmlProperties+xml"/>
  <Override PartName="/customXml/itemProps145.xml" ContentType="application/vnd.openxmlformats-officedocument.customXmlProperties+xml"/>
  <Override PartName="/customXml/itemProps146.xml" ContentType="application/vnd.openxmlformats-officedocument.customXmlProperties+xml"/>
  <Override PartName="/customXml/itemProps147.xml" ContentType="application/vnd.openxmlformats-officedocument.customXmlProperties+xml"/>
  <Override PartName="/customXml/itemProps148.xml" ContentType="application/vnd.openxmlformats-officedocument.customXmlProperties+xml"/>
  <Override PartName="/customXml/itemProps149.xml" ContentType="application/vnd.openxmlformats-officedocument.customXmlProperties+xml"/>
  <Override PartName="/customXml/itemProps150.xml" ContentType="application/vnd.openxmlformats-officedocument.customXmlProperties+xml"/>
  <Override PartName="/customXml/itemProps151.xml" ContentType="application/vnd.openxmlformats-officedocument.customXmlProperties+xml"/>
  <Override PartName="/customXml/itemProps152.xml" ContentType="application/vnd.openxmlformats-officedocument.customXmlProperties+xml"/>
  <Override PartName="/customXml/itemProps153.xml" ContentType="application/vnd.openxmlformats-officedocument.customXmlProperties+xml"/>
  <Override PartName="/customXml/itemProps154.xml" ContentType="application/vnd.openxmlformats-officedocument.customXmlProperties+xml"/>
  <Override PartName="/customXml/itemProps155.xml" ContentType="application/vnd.openxmlformats-officedocument.customXmlProperties+xml"/>
  <Override PartName="/customXml/itemProps156.xml" ContentType="application/vnd.openxmlformats-officedocument.customXmlProperties+xml"/>
  <Override PartName="/customXml/itemProps157.xml" ContentType="application/vnd.openxmlformats-officedocument.customXmlProperties+xml"/>
  <Override PartName="/customXml/itemProps158.xml" ContentType="application/vnd.openxmlformats-officedocument.customXmlProperties+xml"/>
  <Override PartName="/customXml/itemProps159.xml" ContentType="application/vnd.openxmlformats-officedocument.customXmlProperties+xml"/>
  <Override PartName="/customXml/itemProps160.xml" ContentType="application/vnd.openxmlformats-officedocument.customXmlProperties+xml"/>
  <Override PartName="/customXml/itemProps161.xml" ContentType="application/vnd.openxmlformats-officedocument.customXmlProperties+xml"/>
  <Override PartName="/customXml/itemProps162.xml" ContentType="application/vnd.openxmlformats-officedocument.customXmlProperties+xml"/>
  <Override PartName="/customXml/itemProps163.xml" ContentType="application/vnd.openxmlformats-officedocument.customXmlProperties+xml"/>
  <Override PartName="/customXml/itemProps164.xml" ContentType="application/vnd.openxmlformats-officedocument.customXmlProperties+xml"/>
  <Override PartName="/customXml/itemProps165.xml" ContentType="application/vnd.openxmlformats-officedocument.customXmlProperties+xml"/>
  <Override PartName="/customXml/itemProps166.xml" ContentType="application/vnd.openxmlformats-officedocument.customXmlProperties+xml"/>
  <Override PartName="/customXml/itemProps167.xml" ContentType="application/vnd.openxmlformats-officedocument.customXmlProperties+xml"/>
  <Override PartName="/customXml/itemProps168.xml" ContentType="application/vnd.openxmlformats-officedocument.customXmlProperties+xml"/>
  <Override PartName="/customXml/itemProps169.xml" ContentType="application/vnd.openxmlformats-officedocument.customXmlProperties+xml"/>
  <Override PartName="/customXml/itemProps170.xml" ContentType="application/vnd.openxmlformats-officedocument.customXmlProperties+xml"/>
  <Override PartName="/customXml/itemProps171.xml" ContentType="application/vnd.openxmlformats-officedocument.customXmlProperties+xml"/>
  <Override PartName="/customXml/itemProps172.xml" ContentType="application/vnd.openxmlformats-officedocument.customXmlProperties+xml"/>
  <Override PartName="/customXml/itemProps173.xml" ContentType="application/vnd.openxmlformats-officedocument.customXmlProperties+xml"/>
  <Override PartName="/customXml/itemProps174.xml" ContentType="application/vnd.openxmlformats-officedocument.customXmlProperties+xml"/>
  <Override PartName="/customXml/itemProps175.xml" ContentType="application/vnd.openxmlformats-officedocument.customXmlProperties+xml"/>
  <Override PartName="/customXml/itemProps176.xml" ContentType="application/vnd.openxmlformats-officedocument.customXmlProperties+xml"/>
  <Override PartName="/customXml/itemProps177.xml" ContentType="application/vnd.openxmlformats-officedocument.customXmlProperties+xml"/>
  <Override PartName="/customXml/itemProps178.xml" ContentType="application/vnd.openxmlformats-officedocument.customXmlProperties+xml"/>
  <Override PartName="/customXml/itemProps179.xml" ContentType="application/vnd.openxmlformats-officedocument.customXmlProperties+xml"/>
  <Override PartName="/customXml/itemProps180.xml" ContentType="application/vnd.openxmlformats-officedocument.customXmlProperties+xml"/>
  <Override PartName="/customXml/itemProps181.xml" ContentType="application/vnd.openxmlformats-officedocument.customXmlProperties+xml"/>
  <Override PartName="/customXml/itemProps182.xml" ContentType="application/vnd.openxmlformats-officedocument.customXmlProperties+xml"/>
  <Override PartName="/customXml/itemProps183.xml" ContentType="application/vnd.openxmlformats-officedocument.customXmlProperties+xml"/>
  <Override PartName="/customXml/itemProps184.xml" ContentType="application/vnd.openxmlformats-officedocument.customXmlProperties+xml"/>
  <Override PartName="/customXml/itemProps185.xml" ContentType="application/vnd.openxmlformats-officedocument.customXmlProperties+xml"/>
  <Override PartName="/customXml/itemProps186.xml" ContentType="application/vnd.openxmlformats-officedocument.customXmlProperties+xml"/>
  <Override PartName="/customXml/itemProps187.xml" ContentType="application/vnd.openxmlformats-officedocument.customXmlProperties+xml"/>
  <Override PartName="/customXml/itemProps188.xml" ContentType="application/vnd.openxmlformats-officedocument.customXmlProperties+xml"/>
  <Override PartName="/customXml/itemProps189.xml" ContentType="application/vnd.openxmlformats-officedocument.customXmlProperties+xml"/>
  <Override PartName="/customXml/itemProps190.xml" ContentType="application/vnd.openxmlformats-officedocument.customXmlProperties+xml"/>
  <Override PartName="/customXml/itemProps191.xml" ContentType="application/vnd.openxmlformats-officedocument.customXmlProperties+xml"/>
  <Override PartName="/customXml/itemProps192.xml" ContentType="application/vnd.openxmlformats-officedocument.customXmlProperties+xml"/>
  <Override PartName="/customXml/itemProps193.xml" ContentType="application/vnd.openxmlformats-officedocument.customXmlProperties+xml"/>
  <Override PartName="/customXml/itemProps194.xml" ContentType="application/vnd.openxmlformats-officedocument.customXmlProperties+xml"/>
  <Override PartName="/customXml/itemProps195.xml" ContentType="application/vnd.openxmlformats-officedocument.customXmlProperties+xml"/>
  <Override PartName="/customXml/itemProps196.xml" ContentType="application/vnd.openxmlformats-officedocument.customXmlProperties+xml"/>
  <Override PartName="/customXml/itemProps197.xml" ContentType="application/vnd.openxmlformats-officedocument.customXmlProperties+xml"/>
  <Override PartName="/customXml/itemProps198.xml" ContentType="application/vnd.openxmlformats-officedocument.customXmlProperties+xml"/>
  <Override PartName="/customXml/itemProps199.xml" ContentType="application/vnd.openxmlformats-officedocument.customXmlProperties+xml"/>
  <Override PartName="/customXml/itemProps200.xml" ContentType="application/vnd.openxmlformats-officedocument.customXmlProperties+xml"/>
  <Override PartName="/customXml/itemProps201.xml" ContentType="application/vnd.openxmlformats-officedocument.customXmlProperties+xml"/>
  <Override PartName="/customXml/itemProps202.xml" ContentType="application/vnd.openxmlformats-officedocument.customXmlProperties+xml"/>
  <Override PartName="/customXml/itemProps203.xml" ContentType="application/vnd.openxmlformats-officedocument.customXmlProperties+xml"/>
  <Override PartName="/customXml/itemProps204.xml" ContentType="application/vnd.openxmlformats-officedocument.customXmlProperties+xml"/>
  <Override PartName="/customXml/itemProps205.xml" ContentType="application/vnd.openxmlformats-officedocument.customXmlProperties+xml"/>
  <Override PartName="/customXml/itemProps206.xml" ContentType="application/vnd.openxmlformats-officedocument.customXmlProperties+xml"/>
  <Override PartName="/customXml/itemProps207.xml" ContentType="application/vnd.openxmlformats-officedocument.customXmlProperties+xml"/>
  <Override PartName="/customXml/itemProps208.xml" ContentType="application/vnd.openxmlformats-officedocument.customXmlProperties+xml"/>
  <Override PartName="/customXml/itemProps209.xml" ContentType="application/vnd.openxmlformats-officedocument.customXmlProperties+xml"/>
  <Override PartName="/customXml/itemProps210.xml" ContentType="application/vnd.openxmlformats-officedocument.customXmlProperties+xml"/>
  <Override PartName="/customXml/itemProps211.xml" ContentType="application/vnd.openxmlformats-officedocument.customXmlProperties+xml"/>
  <Override PartName="/customXml/itemProps212.xml" ContentType="application/vnd.openxmlformats-officedocument.customXmlProperties+xml"/>
  <Override PartName="/customXml/itemProps213.xml" ContentType="application/vnd.openxmlformats-officedocument.customXmlProperties+xml"/>
  <Override PartName="/customXml/itemProps214.xml" ContentType="application/vnd.openxmlformats-officedocument.customXmlProperties+xml"/>
  <Override PartName="/customXml/itemProps215.xml" ContentType="application/vnd.openxmlformats-officedocument.customXmlProperties+xml"/>
  <Override PartName="/customXml/itemProps216.xml" ContentType="application/vnd.openxmlformats-officedocument.customXmlProperties+xml"/>
  <Override PartName="/customXml/itemProps217.xml" ContentType="application/vnd.openxmlformats-officedocument.customXmlProperties+xml"/>
  <Override PartName="/customXml/itemProps218.xml" ContentType="application/vnd.openxmlformats-officedocument.customXmlProperties+xml"/>
  <Override PartName="/customXml/itemProps219.xml" ContentType="application/vnd.openxmlformats-officedocument.customXmlProperties+xml"/>
  <Override PartName="/customXml/itemProps220.xml" ContentType="application/vnd.openxmlformats-officedocument.customXmlProperties+xml"/>
  <Override PartName="/customXml/itemProps221.xml" ContentType="application/vnd.openxmlformats-officedocument.customXmlProperties+xml"/>
  <Override PartName="/customXml/itemProps222.xml" ContentType="application/vnd.openxmlformats-officedocument.customXmlProperties+xml"/>
  <Override PartName="/customXml/itemProps223.xml" ContentType="application/vnd.openxmlformats-officedocument.customXmlProperties+xml"/>
  <Override PartName="/customXml/itemProps224.xml" ContentType="application/vnd.openxmlformats-officedocument.customXmlProperties+xml"/>
  <Override PartName="/customXml/itemProps225.xml" ContentType="application/vnd.openxmlformats-officedocument.customXmlProperties+xml"/>
  <Override PartName="/customXml/itemProps226.xml" ContentType="application/vnd.openxmlformats-officedocument.customXmlProperties+xml"/>
  <Override PartName="/customXml/itemProps227.xml" ContentType="application/vnd.openxmlformats-officedocument.customXmlProperties+xml"/>
  <Override PartName="/customXml/itemProps228.xml" ContentType="application/vnd.openxmlformats-officedocument.customXmlProperties+xml"/>
  <Override PartName="/customXml/itemProps229.xml" ContentType="application/vnd.openxmlformats-officedocument.customXmlProperties+xml"/>
  <Override PartName="/customXml/itemProps230.xml" ContentType="application/vnd.openxmlformats-officedocument.customXmlProperties+xml"/>
  <Override PartName="/customXml/itemProps231.xml" ContentType="application/vnd.openxmlformats-officedocument.customXmlProperties+xml"/>
  <Override PartName="/customXml/itemProps232.xml" ContentType="application/vnd.openxmlformats-officedocument.customXmlProperties+xml"/>
  <Override PartName="/customXml/itemProps233.xml" ContentType="application/vnd.openxmlformats-officedocument.customXmlProperties+xml"/>
  <Override PartName="/customXml/itemProps234.xml" ContentType="application/vnd.openxmlformats-officedocument.customXmlProperties+xml"/>
  <Override PartName="/customXml/itemProps235.xml" ContentType="application/vnd.openxmlformats-officedocument.customXmlProperties+xml"/>
  <Override PartName="/customXml/itemProps236.xml" ContentType="application/vnd.openxmlformats-officedocument.customXmlProperties+xml"/>
  <Override PartName="/customXml/itemProps237.xml" ContentType="application/vnd.openxmlformats-officedocument.customXmlProperties+xml"/>
  <Override PartName="/customXml/itemProps238.xml" ContentType="application/vnd.openxmlformats-officedocument.customXmlProperties+xml"/>
  <Override PartName="/customXml/itemProps239.xml" ContentType="application/vnd.openxmlformats-officedocument.customXmlProperties+xml"/>
  <Override PartName="/customXml/itemProps240.xml" ContentType="application/vnd.openxmlformats-officedocument.customXmlProperties+xml"/>
  <Override PartName="/customXml/itemProps241.xml" ContentType="application/vnd.openxmlformats-officedocument.customXmlProperties+xml"/>
  <Override PartName="/customXml/itemProps242.xml" ContentType="application/vnd.openxmlformats-officedocument.customXmlProperties+xml"/>
  <Override PartName="/customXml/itemProps243.xml" ContentType="application/vnd.openxmlformats-officedocument.customXmlProperties+xml"/>
  <Override PartName="/customXml/itemProps244.xml" ContentType="application/vnd.openxmlformats-officedocument.customXmlProperties+xml"/>
  <Override PartName="/customXml/itemProps245.xml" ContentType="application/vnd.openxmlformats-officedocument.customXmlProperties+xml"/>
  <Override PartName="/customXml/itemProps246.xml" ContentType="application/vnd.openxmlformats-officedocument.customXmlProperties+xml"/>
  <Override PartName="/customXml/itemProps247.xml" ContentType="application/vnd.openxmlformats-officedocument.customXmlProperties+xml"/>
  <Override PartName="/customXml/itemProps248.xml" ContentType="application/vnd.openxmlformats-officedocument.customXmlProperties+xml"/>
  <Override PartName="/customXml/itemProps249.xml" ContentType="application/vnd.openxmlformats-officedocument.customXmlProperties+xml"/>
  <Override PartName="/customXml/itemProps250.xml" ContentType="application/vnd.openxmlformats-officedocument.customXmlProperties+xml"/>
  <Override PartName="/customXml/itemProps251.xml" ContentType="application/vnd.openxmlformats-officedocument.customXmlProperties+xml"/>
  <Override PartName="/customXml/itemProps252.xml" ContentType="application/vnd.openxmlformats-officedocument.customXmlProperties+xml"/>
  <Override PartName="/customXml/itemProps253.xml" ContentType="application/vnd.openxmlformats-officedocument.customXmlProperties+xml"/>
  <Override PartName="/customXml/itemProps254.xml" ContentType="application/vnd.openxmlformats-officedocument.customXmlProperties+xml"/>
  <Override PartName="/customXml/itemProps255.xml" ContentType="application/vnd.openxmlformats-officedocument.customXmlProperties+xml"/>
  <Override PartName="/customXml/itemProps256.xml" ContentType="application/vnd.openxmlformats-officedocument.customXmlProperties+xml"/>
  <Override PartName="/customXml/itemProps257.xml" ContentType="application/vnd.openxmlformats-officedocument.customXmlProperties+xml"/>
  <Override PartName="/customXml/itemProps258.xml" ContentType="application/vnd.openxmlformats-officedocument.customXmlProperties+xml"/>
  <Override PartName="/customXml/itemProps259.xml" ContentType="application/vnd.openxmlformats-officedocument.customXmlProperties+xml"/>
  <Override PartName="/customXml/itemProps260.xml" ContentType="application/vnd.openxmlformats-officedocument.customXmlProperties+xml"/>
  <Override PartName="/customXml/itemProps261.xml" ContentType="application/vnd.openxmlformats-officedocument.customXmlProperties+xml"/>
  <Override PartName="/customXml/itemProps262.xml" ContentType="application/vnd.openxmlformats-officedocument.customXmlProperties+xml"/>
  <Override PartName="/customXml/itemProps263.xml" ContentType="application/vnd.openxmlformats-officedocument.customXmlProperties+xml"/>
  <Override PartName="/customXml/itemProps26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265"/>
  </p:sldMasterIdLst>
  <p:notesMasterIdLst>
    <p:notesMasterId r:id="rId333"/>
  </p:notesMasterIdLst>
  <p:sldIdLst>
    <p:sldId id="256" r:id="rId266"/>
    <p:sldId id="257" r:id="rId267"/>
    <p:sldId id="279" r:id="rId268"/>
    <p:sldId id="260" r:id="rId269"/>
    <p:sldId id="258" r:id="rId270"/>
    <p:sldId id="261" r:id="rId271"/>
    <p:sldId id="259" r:id="rId272"/>
    <p:sldId id="262" r:id="rId273"/>
    <p:sldId id="271" r:id="rId274"/>
    <p:sldId id="264" r:id="rId275"/>
    <p:sldId id="272" r:id="rId276"/>
    <p:sldId id="263" r:id="rId277"/>
    <p:sldId id="265" r:id="rId278"/>
    <p:sldId id="266" r:id="rId279"/>
    <p:sldId id="268" r:id="rId280"/>
    <p:sldId id="270" r:id="rId281"/>
    <p:sldId id="273" r:id="rId282"/>
    <p:sldId id="278" r:id="rId283"/>
    <p:sldId id="274" r:id="rId284"/>
    <p:sldId id="280" r:id="rId285"/>
    <p:sldId id="281" r:id="rId286"/>
    <p:sldId id="284" r:id="rId287"/>
    <p:sldId id="285" r:id="rId288"/>
    <p:sldId id="282" r:id="rId289"/>
    <p:sldId id="283" r:id="rId290"/>
    <p:sldId id="286" r:id="rId291"/>
    <p:sldId id="287" r:id="rId292"/>
    <p:sldId id="288" r:id="rId293"/>
    <p:sldId id="289" r:id="rId294"/>
    <p:sldId id="290" r:id="rId295"/>
    <p:sldId id="291" r:id="rId296"/>
    <p:sldId id="292" r:id="rId297"/>
    <p:sldId id="293" r:id="rId298"/>
    <p:sldId id="294" r:id="rId299"/>
    <p:sldId id="295" r:id="rId300"/>
    <p:sldId id="296" r:id="rId301"/>
    <p:sldId id="297" r:id="rId302"/>
    <p:sldId id="302" r:id="rId303"/>
    <p:sldId id="303" r:id="rId304"/>
    <p:sldId id="304" r:id="rId305"/>
    <p:sldId id="305" r:id="rId306"/>
    <p:sldId id="307" r:id="rId307"/>
    <p:sldId id="315" r:id="rId308"/>
    <p:sldId id="316" r:id="rId309"/>
    <p:sldId id="306" r:id="rId310"/>
    <p:sldId id="317" r:id="rId311"/>
    <p:sldId id="298" r:id="rId312"/>
    <p:sldId id="309" r:id="rId313"/>
    <p:sldId id="318" r:id="rId314"/>
    <p:sldId id="311" r:id="rId315"/>
    <p:sldId id="312" r:id="rId316"/>
    <p:sldId id="313" r:id="rId317"/>
    <p:sldId id="314" r:id="rId318"/>
    <p:sldId id="319" r:id="rId319"/>
    <p:sldId id="308" r:id="rId320"/>
    <p:sldId id="321" r:id="rId321"/>
    <p:sldId id="322" r:id="rId322"/>
    <p:sldId id="320" r:id="rId323"/>
    <p:sldId id="299" r:id="rId324"/>
    <p:sldId id="323" r:id="rId325"/>
    <p:sldId id="300" r:id="rId326"/>
    <p:sldId id="301" r:id="rId327"/>
    <p:sldId id="275" r:id="rId328"/>
    <p:sldId id="267" r:id="rId329"/>
    <p:sldId id="269" r:id="rId330"/>
    <p:sldId id="276" r:id="rId331"/>
    <p:sldId id="277" r:id="rId33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64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44" autoAdjust="0"/>
    <p:restoredTop sz="94683" autoAdjust="0"/>
  </p:normalViewPr>
  <p:slideViewPr>
    <p:cSldViewPr snapToGrid="0">
      <p:cViewPr>
        <p:scale>
          <a:sx n="86" d="100"/>
          <a:sy n="86" d="100"/>
        </p:scale>
        <p:origin x="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customXml" Target="../customXml/item117.xml"/><Relationship Id="rId299" Type="http://schemas.openxmlformats.org/officeDocument/2006/relationships/slide" Target="slides/slide34.xml"/><Relationship Id="rId303" Type="http://schemas.openxmlformats.org/officeDocument/2006/relationships/slide" Target="slides/slide38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63" Type="http://schemas.openxmlformats.org/officeDocument/2006/relationships/customXml" Target="../customXml/item63.xml"/><Relationship Id="rId84" Type="http://schemas.openxmlformats.org/officeDocument/2006/relationships/customXml" Target="../customXml/item84.xml"/><Relationship Id="rId138" Type="http://schemas.openxmlformats.org/officeDocument/2006/relationships/customXml" Target="../customXml/item138.xml"/><Relationship Id="rId159" Type="http://schemas.openxmlformats.org/officeDocument/2006/relationships/customXml" Target="../customXml/item159.xml"/><Relationship Id="rId324" Type="http://schemas.openxmlformats.org/officeDocument/2006/relationships/slide" Target="slides/slide59.xml"/><Relationship Id="rId170" Type="http://schemas.openxmlformats.org/officeDocument/2006/relationships/customXml" Target="../customXml/item170.xml"/><Relationship Id="rId191" Type="http://schemas.openxmlformats.org/officeDocument/2006/relationships/customXml" Target="../customXml/item191.xml"/><Relationship Id="rId205" Type="http://schemas.openxmlformats.org/officeDocument/2006/relationships/customXml" Target="../customXml/item205.xml"/><Relationship Id="rId226" Type="http://schemas.openxmlformats.org/officeDocument/2006/relationships/customXml" Target="../customXml/item226.xml"/><Relationship Id="rId247" Type="http://schemas.openxmlformats.org/officeDocument/2006/relationships/customXml" Target="../customXml/item247.xml"/><Relationship Id="rId107" Type="http://schemas.openxmlformats.org/officeDocument/2006/relationships/customXml" Target="../customXml/item107.xml"/><Relationship Id="rId268" Type="http://schemas.openxmlformats.org/officeDocument/2006/relationships/slide" Target="slides/slide3.xml"/><Relationship Id="rId289" Type="http://schemas.openxmlformats.org/officeDocument/2006/relationships/slide" Target="slides/slide24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53" Type="http://schemas.openxmlformats.org/officeDocument/2006/relationships/customXml" Target="../customXml/item53.xml"/><Relationship Id="rId74" Type="http://schemas.openxmlformats.org/officeDocument/2006/relationships/customXml" Target="../customXml/item74.xml"/><Relationship Id="rId128" Type="http://schemas.openxmlformats.org/officeDocument/2006/relationships/customXml" Target="../customXml/item128.xml"/><Relationship Id="rId149" Type="http://schemas.openxmlformats.org/officeDocument/2006/relationships/customXml" Target="../customXml/item149.xml"/><Relationship Id="rId314" Type="http://schemas.openxmlformats.org/officeDocument/2006/relationships/slide" Target="slides/slide49.xml"/><Relationship Id="rId335" Type="http://schemas.openxmlformats.org/officeDocument/2006/relationships/viewProps" Target="viewProps.xml"/><Relationship Id="rId5" Type="http://schemas.openxmlformats.org/officeDocument/2006/relationships/customXml" Target="../customXml/item5.xml"/><Relationship Id="rId95" Type="http://schemas.openxmlformats.org/officeDocument/2006/relationships/customXml" Target="../customXml/item95.xml"/><Relationship Id="rId160" Type="http://schemas.openxmlformats.org/officeDocument/2006/relationships/customXml" Target="../customXml/item160.xml"/><Relationship Id="rId181" Type="http://schemas.openxmlformats.org/officeDocument/2006/relationships/customXml" Target="../customXml/item181.xml"/><Relationship Id="rId216" Type="http://schemas.openxmlformats.org/officeDocument/2006/relationships/customXml" Target="../customXml/item216.xml"/><Relationship Id="rId237" Type="http://schemas.openxmlformats.org/officeDocument/2006/relationships/customXml" Target="../customXml/item237.xml"/><Relationship Id="rId258" Type="http://schemas.openxmlformats.org/officeDocument/2006/relationships/customXml" Target="../customXml/item258.xml"/><Relationship Id="rId279" Type="http://schemas.openxmlformats.org/officeDocument/2006/relationships/slide" Target="slides/slide14.xml"/><Relationship Id="rId22" Type="http://schemas.openxmlformats.org/officeDocument/2006/relationships/customXml" Target="../customXml/item22.xml"/><Relationship Id="rId43" Type="http://schemas.openxmlformats.org/officeDocument/2006/relationships/customXml" Target="../customXml/item43.xml"/><Relationship Id="rId64" Type="http://schemas.openxmlformats.org/officeDocument/2006/relationships/customXml" Target="../customXml/item64.xml"/><Relationship Id="rId118" Type="http://schemas.openxmlformats.org/officeDocument/2006/relationships/customXml" Target="../customXml/item118.xml"/><Relationship Id="rId139" Type="http://schemas.openxmlformats.org/officeDocument/2006/relationships/customXml" Target="../customXml/item139.xml"/><Relationship Id="rId290" Type="http://schemas.openxmlformats.org/officeDocument/2006/relationships/slide" Target="slides/slide25.xml"/><Relationship Id="rId304" Type="http://schemas.openxmlformats.org/officeDocument/2006/relationships/slide" Target="slides/slide39.xml"/><Relationship Id="rId325" Type="http://schemas.openxmlformats.org/officeDocument/2006/relationships/slide" Target="slides/slide60.xml"/><Relationship Id="rId85" Type="http://schemas.openxmlformats.org/officeDocument/2006/relationships/customXml" Target="../customXml/item85.xml"/><Relationship Id="rId150" Type="http://schemas.openxmlformats.org/officeDocument/2006/relationships/customXml" Target="../customXml/item150.xml"/><Relationship Id="rId171" Type="http://schemas.openxmlformats.org/officeDocument/2006/relationships/customXml" Target="../customXml/item171.xml"/><Relationship Id="rId192" Type="http://schemas.openxmlformats.org/officeDocument/2006/relationships/customXml" Target="../customXml/item192.xml"/><Relationship Id="rId206" Type="http://schemas.openxmlformats.org/officeDocument/2006/relationships/customXml" Target="../customXml/item206.xml"/><Relationship Id="rId227" Type="http://schemas.openxmlformats.org/officeDocument/2006/relationships/customXml" Target="../customXml/item227.xml"/><Relationship Id="rId248" Type="http://schemas.openxmlformats.org/officeDocument/2006/relationships/customXml" Target="../customXml/item248.xml"/><Relationship Id="rId269" Type="http://schemas.openxmlformats.org/officeDocument/2006/relationships/slide" Target="slides/slide4.xml"/><Relationship Id="rId12" Type="http://schemas.openxmlformats.org/officeDocument/2006/relationships/customXml" Target="../customXml/item12.xml"/><Relationship Id="rId33" Type="http://schemas.openxmlformats.org/officeDocument/2006/relationships/customXml" Target="../customXml/item33.xml"/><Relationship Id="rId108" Type="http://schemas.openxmlformats.org/officeDocument/2006/relationships/customXml" Target="../customXml/item108.xml"/><Relationship Id="rId129" Type="http://schemas.openxmlformats.org/officeDocument/2006/relationships/customXml" Target="../customXml/item129.xml"/><Relationship Id="rId280" Type="http://schemas.openxmlformats.org/officeDocument/2006/relationships/slide" Target="slides/slide15.xml"/><Relationship Id="rId315" Type="http://schemas.openxmlformats.org/officeDocument/2006/relationships/slide" Target="slides/slide50.xml"/><Relationship Id="rId336" Type="http://schemas.openxmlformats.org/officeDocument/2006/relationships/theme" Target="theme/theme1.xml"/><Relationship Id="rId54" Type="http://schemas.openxmlformats.org/officeDocument/2006/relationships/customXml" Target="../customXml/item54.xml"/><Relationship Id="rId75" Type="http://schemas.openxmlformats.org/officeDocument/2006/relationships/customXml" Target="../customXml/item75.xml"/><Relationship Id="rId96" Type="http://schemas.openxmlformats.org/officeDocument/2006/relationships/customXml" Target="../customXml/item96.xml"/><Relationship Id="rId140" Type="http://schemas.openxmlformats.org/officeDocument/2006/relationships/customXml" Target="../customXml/item140.xml"/><Relationship Id="rId161" Type="http://schemas.openxmlformats.org/officeDocument/2006/relationships/customXml" Target="../customXml/item161.xml"/><Relationship Id="rId182" Type="http://schemas.openxmlformats.org/officeDocument/2006/relationships/customXml" Target="../customXml/item182.xml"/><Relationship Id="rId217" Type="http://schemas.openxmlformats.org/officeDocument/2006/relationships/customXml" Target="../customXml/item217.xml"/><Relationship Id="rId6" Type="http://schemas.openxmlformats.org/officeDocument/2006/relationships/customXml" Target="../customXml/item6.xml"/><Relationship Id="rId238" Type="http://schemas.openxmlformats.org/officeDocument/2006/relationships/customXml" Target="../customXml/item238.xml"/><Relationship Id="rId259" Type="http://schemas.openxmlformats.org/officeDocument/2006/relationships/customXml" Target="../customXml/item259.xml"/><Relationship Id="rId23" Type="http://schemas.openxmlformats.org/officeDocument/2006/relationships/customXml" Target="../customXml/item23.xml"/><Relationship Id="rId119" Type="http://schemas.openxmlformats.org/officeDocument/2006/relationships/customXml" Target="../customXml/item119.xml"/><Relationship Id="rId270" Type="http://schemas.openxmlformats.org/officeDocument/2006/relationships/slide" Target="slides/slide5.xml"/><Relationship Id="rId291" Type="http://schemas.openxmlformats.org/officeDocument/2006/relationships/slide" Target="slides/slide26.xml"/><Relationship Id="rId305" Type="http://schemas.openxmlformats.org/officeDocument/2006/relationships/slide" Target="slides/slide40.xml"/><Relationship Id="rId326" Type="http://schemas.openxmlformats.org/officeDocument/2006/relationships/slide" Target="slides/slide61.xml"/><Relationship Id="rId44" Type="http://schemas.openxmlformats.org/officeDocument/2006/relationships/customXml" Target="../customXml/item44.xml"/><Relationship Id="rId65" Type="http://schemas.openxmlformats.org/officeDocument/2006/relationships/customXml" Target="../customXml/item65.xml"/><Relationship Id="rId86" Type="http://schemas.openxmlformats.org/officeDocument/2006/relationships/customXml" Target="../customXml/item86.xml"/><Relationship Id="rId130" Type="http://schemas.openxmlformats.org/officeDocument/2006/relationships/customXml" Target="../customXml/item130.xml"/><Relationship Id="rId151" Type="http://schemas.openxmlformats.org/officeDocument/2006/relationships/customXml" Target="../customXml/item151.xml"/><Relationship Id="rId172" Type="http://schemas.openxmlformats.org/officeDocument/2006/relationships/customXml" Target="../customXml/item172.xml"/><Relationship Id="rId193" Type="http://schemas.openxmlformats.org/officeDocument/2006/relationships/customXml" Target="../customXml/item193.xml"/><Relationship Id="rId207" Type="http://schemas.openxmlformats.org/officeDocument/2006/relationships/customXml" Target="../customXml/item207.xml"/><Relationship Id="rId228" Type="http://schemas.openxmlformats.org/officeDocument/2006/relationships/customXml" Target="../customXml/item228.xml"/><Relationship Id="rId249" Type="http://schemas.openxmlformats.org/officeDocument/2006/relationships/customXml" Target="../customXml/item249.xml"/><Relationship Id="rId13" Type="http://schemas.openxmlformats.org/officeDocument/2006/relationships/customXml" Target="../customXml/item13.xml"/><Relationship Id="rId109" Type="http://schemas.openxmlformats.org/officeDocument/2006/relationships/customXml" Target="../customXml/item109.xml"/><Relationship Id="rId260" Type="http://schemas.openxmlformats.org/officeDocument/2006/relationships/customXml" Target="../customXml/item260.xml"/><Relationship Id="rId281" Type="http://schemas.openxmlformats.org/officeDocument/2006/relationships/slide" Target="slides/slide16.xml"/><Relationship Id="rId316" Type="http://schemas.openxmlformats.org/officeDocument/2006/relationships/slide" Target="slides/slide51.xml"/><Relationship Id="rId337" Type="http://schemas.openxmlformats.org/officeDocument/2006/relationships/tableStyles" Target="tableStyles.xml"/><Relationship Id="rId34" Type="http://schemas.openxmlformats.org/officeDocument/2006/relationships/customXml" Target="../customXml/item34.xml"/><Relationship Id="rId55" Type="http://schemas.openxmlformats.org/officeDocument/2006/relationships/customXml" Target="../customXml/item55.xml"/><Relationship Id="rId76" Type="http://schemas.openxmlformats.org/officeDocument/2006/relationships/customXml" Target="../customXml/item76.xml"/><Relationship Id="rId97" Type="http://schemas.openxmlformats.org/officeDocument/2006/relationships/customXml" Target="../customXml/item97.xml"/><Relationship Id="rId120" Type="http://schemas.openxmlformats.org/officeDocument/2006/relationships/customXml" Target="../customXml/item120.xml"/><Relationship Id="rId141" Type="http://schemas.openxmlformats.org/officeDocument/2006/relationships/customXml" Target="../customXml/item141.xml"/><Relationship Id="rId7" Type="http://schemas.openxmlformats.org/officeDocument/2006/relationships/customXml" Target="../customXml/item7.xml"/><Relationship Id="rId162" Type="http://schemas.openxmlformats.org/officeDocument/2006/relationships/customXml" Target="../customXml/item162.xml"/><Relationship Id="rId183" Type="http://schemas.openxmlformats.org/officeDocument/2006/relationships/customXml" Target="../customXml/item183.xml"/><Relationship Id="rId218" Type="http://schemas.openxmlformats.org/officeDocument/2006/relationships/customXml" Target="../customXml/item218.xml"/><Relationship Id="rId239" Type="http://schemas.openxmlformats.org/officeDocument/2006/relationships/customXml" Target="../customXml/item239.xml"/><Relationship Id="rId250" Type="http://schemas.openxmlformats.org/officeDocument/2006/relationships/customXml" Target="../customXml/item250.xml"/><Relationship Id="rId271" Type="http://schemas.openxmlformats.org/officeDocument/2006/relationships/slide" Target="slides/slide6.xml"/><Relationship Id="rId292" Type="http://schemas.openxmlformats.org/officeDocument/2006/relationships/slide" Target="slides/slide27.xml"/><Relationship Id="rId306" Type="http://schemas.openxmlformats.org/officeDocument/2006/relationships/slide" Target="slides/slide41.xml"/><Relationship Id="rId24" Type="http://schemas.openxmlformats.org/officeDocument/2006/relationships/customXml" Target="../customXml/item24.xml"/><Relationship Id="rId45" Type="http://schemas.openxmlformats.org/officeDocument/2006/relationships/customXml" Target="../customXml/item45.xml"/><Relationship Id="rId66" Type="http://schemas.openxmlformats.org/officeDocument/2006/relationships/customXml" Target="../customXml/item66.xml"/><Relationship Id="rId87" Type="http://schemas.openxmlformats.org/officeDocument/2006/relationships/customXml" Target="../customXml/item87.xml"/><Relationship Id="rId110" Type="http://schemas.openxmlformats.org/officeDocument/2006/relationships/customXml" Target="../customXml/item110.xml"/><Relationship Id="rId131" Type="http://schemas.openxmlformats.org/officeDocument/2006/relationships/customXml" Target="../customXml/item131.xml"/><Relationship Id="rId327" Type="http://schemas.openxmlformats.org/officeDocument/2006/relationships/slide" Target="slides/slide62.xml"/><Relationship Id="rId152" Type="http://schemas.openxmlformats.org/officeDocument/2006/relationships/customXml" Target="../customXml/item152.xml"/><Relationship Id="rId173" Type="http://schemas.openxmlformats.org/officeDocument/2006/relationships/customXml" Target="../customXml/item173.xml"/><Relationship Id="rId194" Type="http://schemas.openxmlformats.org/officeDocument/2006/relationships/customXml" Target="../customXml/item194.xml"/><Relationship Id="rId208" Type="http://schemas.openxmlformats.org/officeDocument/2006/relationships/customXml" Target="../customXml/item208.xml"/><Relationship Id="rId229" Type="http://schemas.openxmlformats.org/officeDocument/2006/relationships/customXml" Target="../customXml/item229.xml"/><Relationship Id="rId240" Type="http://schemas.openxmlformats.org/officeDocument/2006/relationships/customXml" Target="../customXml/item240.xml"/><Relationship Id="rId261" Type="http://schemas.openxmlformats.org/officeDocument/2006/relationships/customXml" Target="../customXml/item261.xml"/><Relationship Id="rId14" Type="http://schemas.openxmlformats.org/officeDocument/2006/relationships/customXml" Target="../customXml/item14.xml"/><Relationship Id="rId35" Type="http://schemas.openxmlformats.org/officeDocument/2006/relationships/customXml" Target="../customXml/item35.xml"/><Relationship Id="rId56" Type="http://schemas.openxmlformats.org/officeDocument/2006/relationships/customXml" Target="../customXml/item56.xml"/><Relationship Id="rId77" Type="http://schemas.openxmlformats.org/officeDocument/2006/relationships/customXml" Target="../customXml/item77.xml"/><Relationship Id="rId100" Type="http://schemas.openxmlformats.org/officeDocument/2006/relationships/customXml" Target="../customXml/item100.xml"/><Relationship Id="rId282" Type="http://schemas.openxmlformats.org/officeDocument/2006/relationships/slide" Target="slides/slide17.xml"/><Relationship Id="rId317" Type="http://schemas.openxmlformats.org/officeDocument/2006/relationships/slide" Target="slides/slide52.xml"/><Relationship Id="rId8" Type="http://schemas.openxmlformats.org/officeDocument/2006/relationships/customXml" Target="../customXml/item8.xml"/><Relationship Id="rId98" Type="http://schemas.openxmlformats.org/officeDocument/2006/relationships/customXml" Target="../customXml/item98.xml"/><Relationship Id="rId121" Type="http://schemas.openxmlformats.org/officeDocument/2006/relationships/customXml" Target="../customXml/item121.xml"/><Relationship Id="rId142" Type="http://schemas.openxmlformats.org/officeDocument/2006/relationships/customXml" Target="../customXml/item142.xml"/><Relationship Id="rId163" Type="http://schemas.openxmlformats.org/officeDocument/2006/relationships/customXml" Target="../customXml/item163.xml"/><Relationship Id="rId184" Type="http://schemas.openxmlformats.org/officeDocument/2006/relationships/customXml" Target="../customXml/item184.xml"/><Relationship Id="rId219" Type="http://schemas.openxmlformats.org/officeDocument/2006/relationships/customXml" Target="../customXml/item219.xml"/><Relationship Id="rId3" Type="http://schemas.openxmlformats.org/officeDocument/2006/relationships/customXml" Target="../customXml/item3.xml"/><Relationship Id="rId214" Type="http://schemas.openxmlformats.org/officeDocument/2006/relationships/customXml" Target="../customXml/item214.xml"/><Relationship Id="rId230" Type="http://schemas.openxmlformats.org/officeDocument/2006/relationships/customXml" Target="../customXml/item230.xml"/><Relationship Id="rId235" Type="http://schemas.openxmlformats.org/officeDocument/2006/relationships/customXml" Target="../customXml/item235.xml"/><Relationship Id="rId251" Type="http://schemas.openxmlformats.org/officeDocument/2006/relationships/customXml" Target="../customXml/item251.xml"/><Relationship Id="rId256" Type="http://schemas.openxmlformats.org/officeDocument/2006/relationships/customXml" Target="../customXml/item256.xml"/><Relationship Id="rId277" Type="http://schemas.openxmlformats.org/officeDocument/2006/relationships/slide" Target="slides/slide12.xml"/><Relationship Id="rId298" Type="http://schemas.openxmlformats.org/officeDocument/2006/relationships/slide" Target="slides/slide33.xml"/><Relationship Id="rId25" Type="http://schemas.openxmlformats.org/officeDocument/2006/relationships/customXml" Target="../customXml/item25.xml"/><Relationship Id="rId46" Type="http://schemas.openxmlformats.org/officeDocument/2006/relationships/customXml" Target="../customXml/item46.xml"/><Relationship Id="rId67" Type="http://schemas.openxmlformats.org/officeDocument/2006/relationships/customXml" Target="../customXml/item67.xml"/><Relationship Id="rId116" Type="http://schemas.openxmlformats.org/officeDocument/2006/relationships/customXml" Target="../customXml/item116.xml"/><Relationship Id="rId137" Type="http://schemas.openxmlformats.org/officeDocument/2006/relationships/customXml" Target="../customXml/item137.xml"/><Relationship Id="rId158" Type="http://schemas.openxmlformats.org/officeDocument/2006/relationships/customXml" Target="../customXml/item158.xml"/><Relationship Id="rId272" Type="http://schemas.openxmlformats.org/officeDocument/2006/relationships/slide" Target="slides/slide7.xml"/><Relationship Id="rId293" Type="http://schemas.openxmlformats.org/officeDocument/2006/relationships/slide" Target="slides/slide28.xml"/><Relationship Id="rId302" Type="http://schemas.openxmlformats.org/officeDocument/2006/relationships/slide" Target="slides/slide37.xml"/><Relationship Id="rId307" Type="http://schemas.openxmlformats.org/officeDocument/2006/relationships/slide" Target="slides/slide42.xml"/><Relationship Id="rId323" Type="http://schemas.openxmlformats.org/officeDocument/2006/relationships/slide" Target="slides/slide58.xml"/><Relationship Id="rId328" Type="http://schemas.openxmlformats.org/officeDocument/2006/relationships/slide" Target="slides/slide63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62" Type="http://schemas.openxmlformats.org/officeDocument/2006/relationships/customXml" Target="../customXml/item62.xml"/><Relationship Id="rId83" Type="http://schemas.openxmlformats.org/officeDocument/2006/relationships/customXml" Target="../customXml/item83.xml"/><Relationship Id="rId88" Type="http://schemas.openxmlformats.org/officeDocument/2006/relationships/customXml" Target="../customXml/item88.xml"/><Relationship Id="rId111" Type="http://schemas.openxmlformats.org/officeDocument/2006/relationships/customXml" Target="../customXml/item111.xml"/><Relationship Id="rId132" Type="http://schemas.openxmlformats.org/officeDocument/2006/relationships/customXml" Target="../customXml/item132.xml"/><Relationship Id="rId153" Type="http://schemas.openxmlformats.org/officeDocument/2006/relationships/customXml" Target="../customXml/item153.xml"/><Relationship Id="rId174" Type="http://schemas.openxmlformats.org/officeDocument/2006/relationships/customXml" Target="../customXml/item174.xml"/><Relationship Id="rId179" Type="http://schemas.openxmlformats.org/officeDocument/2006/relationships/customXml" Target="../customXml/item179.xml"/><Relationship Id="rId195" Type="http://schemas.openxmlformats.org/officeDocument/2006/relationships/customXml" Target="../customXml/item195.xml"/><Relationship Id="rId209" Type="http://schemas.openxmlformats.org/officeDocument/2006/relationships/customXml" Target="../customXml/item209.xml"/><Relationship Id="rId190" Type="http://schemas.openxmlformats.org/officeDocument/2006/relationships/customXml" Target="../customXml/item190.xml"/><Relationship Id="rId204" Type="http://schemas.openxmlformats.org/officeDocument/2006/relationships/customXml" Target="../customXml/item204.xml"/><Relationship Id="rId220" Type="http://schemas.openxmlformats.org/officeDocument/2006/relationships/customXml" Target="../customXml/item220.xml"/><Relationship Id="rId225" Type="http://schemas.openxmlformats.org/officeDocument/2006/relationships/customXml" Target="../customXml/item225.xml"/><Relationship Id="rId241" Type="http://schemas.openxmlformats.org/officeDocument/2006/relationships/customXml" Target="../customXml/item241.xml"/><Relationship Id="rId246" Type="http://schemas.openxmlformats.org/officeDocument/2006/relationships/customXml" Target="../customXml/item246.xml"/><Relationship Id="rId267" Type="http://schemas.openxmlformats.org/officeDocument/2006/relationships/slide" Target="slides/slide2.xml"/><Relationship Id="rId288" Type="http://schemas.openxmlformats.org/officeDocument/2006/relationships/slide" Target="slides/slide23.xml"/><Relationship Id="rId15" Type="http://schemas.openxmlformats.org/officeDocument/2006/relationships/customXml" Target="../customXml/item15.xml"/><Relationship Id="rId36" Type="http://schemas.openxmlformats.org/officeDocument/2006/relationships/customXml" Target="../customXml/item36.xml"/><Relationship Id="rId57" Type="http://schemas.openxmlformats.org/officeDocument/2006/relationships/customXml" Target="../customXml/item57.xml"/><Relationship Id="rId106" Type="http://schemas.openxmlformats.org/officeDocument/2006/relationships/customXml" Target="../customXml/item106.xml"/><Relationship Id="rId127" Type="http://schemas.openxmlformats.org/officeDocument/2006/relationships/customXml" Target="../customXml/item127.xml"/><Relationship Id="rId262" Type="http://schemas.openxmlformats.org/officeDocument/2006/relationships/customXml" Target="../customXml/item262.xml"/><Relationship Id="rId283" Type="http://schemas.openxmlformats.org/officeDocument/2006/relationships/slide" Target="slides/slide18.xml"/><Relationship Id="rId313" Type="http://schemas.openxmlformats.org/officeDocument/2006/relationships/slide" Target="slides/slide48.xml"/><Relationship Id="rId318" Type="http://schemas.openxmlformats.org/officeDocument/2006/relationships/slide" Target="slides/slide53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52" Type="http://schemas.openxmlformats.org/officeDocument/2006/relationships/customXml" Target="../customXml/item52.xml"/><Relationship Id="rId73" Type="http://schemas.openxmlformats.org/officeDocument/2006/relationships/customXml" Target="../customXml/item73.xml"/><Relationship Id="rId78" Type="http://schemas.openxmlformats.org/officeDocument/2006/relationships/customXml" Target="../customXml/item78.xml"/><Relationship Id="rId94" Type="http://schemas.openxmlformats.org/officeDocument/2006/relationships/customXml" Target="../customXml/item94.xml"/><Relationship Id="rId99" Type="http://schemas.openxmlformats.org/officeDocument/2006/relationships/customXml" Target="../customXml/item99.xml"/><Relationship Id="rId101" Type="http://schemas.openxmlformats.org/officeDocument/2006/relationships/customXml" Target="../customXml/item101.xml"/><Relationship Id="rId122" Type="http://schemas.openxmlformats.org/officeDocument/2006/relationships/customXml" Target="../customXml/item122.xml"/><Relationship Id="rId143" Type="http://schemas.openxmlformats.org/officeDocument/2006/relationships/customXml" Target="../customXml/item143.xml"/><Relationship Id="rId148" Type="http://schemas.openxmlformats.org/officeDocument/2006/relationships/customXml" Target="../customXml/item148.xml"/><Relationship Id="rId164" Type="http://schemas.openxmlformats.org/officeDocument/2006/relationships/customXml" Target="../customXml/item164.xml"/><Relationship Id="rId169" Type="http://schemas.openxmlformats.org/officeDocument/2006/relationships/customXml" Target="../customXml/item169.xml"/><Relationship Id="rId185" Type="http://schemas.openxmlformats.org/officeDocument/2006/relationships/customXml" Target="../customXml/item185.xml"/><Relationship Id="rId334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80" Type="http://schemas.openxmlformats.org/officeDocument/2006/relationships/customXml" Target="../customXml/item180.xml"/><Relationship Id="rId210" Type="http://schemas.openxmlformats.org/officeDocument/2006/relationships/customXml" Target="../customXml/item210.xml"/><Relationship Id="rId215" Type="http://schemas.openxmlformats.org/officeDocument/2006/relationships/customXml" Target="../customXml/item215.xml"/><Relationship Id="rId236" Type="http://schemas.openxmlformats.org/officeDocument/2006/relationships/customXml" Target="../customXml/item236.xml"/><Relationship Id="rId257" Type="http://schemas.openxmlformats.org/officeDocument/2006/relationships/customXml" Target="../customXml/item257.xml"/><Relationship Id="rId278" Type="http://schemas.openxmlformats.org/officeDocument/2006/relationships/slide" Target="slides/slide13.xml"/><Relationship Id="rId26" Type="http://schemas.openxmlformats.org/officeDocument/2006/relationships/customXml" Target="../customXml/item26.xml"/><Relationship Id="rId231" Type="http://schemas.openxmlformats.org/officeDocument/2006/relationships/customXml" Target="../customXml/item231.xml"/><Relationship Id="rId252" Type="http://schemas.openxmlformats.org/officeDocument/2006/relationships/customXml" Target="../customXml/item252.xml"/><Relationship Id="rId273" Type="http://schemas.openxmlformats.org/officeDocument/2006/relationships/slide" Target="slides/slide8.xml"/><Relationship Id="rId294" Type="http://schemas.openxmlformats.org/officeDocument/2006/relationships/slide" Target="slides/slide29.xml"/><Relationship Id="rId308" Type="http://schemas.openxmlformats.org/officeDocument/2006/relationships/slide" Target="slides/slide43.xml"/><Relationship Id="rId329" Type="http://schemas.openxmlformats.org/officeDocument/2006/relationships/slide" Target="slides/slide64.xml"/><Relationship Id="rId47" Type="http://schemas.openxmlformats.org/officeDocument/2006/relationships/customXml" Target="../customXml/item47.xml"/><Relationship Id="rId68" Type="http://schemas.openxmlformats.org/officeDocument/2006/relationships/customXml" Target="../customXml/item68.xml"/><Relationship Id="rId89" Type="http://schemas.openxmlformats.org/officeDocument/2006/relationships/customXml" Target="../customXml/item89.xml"/><Relationship Id="rId112" Type="http://schemas.openxmlformats.org/officeDocument/2006/relationships/customXml" Target="../customXml/item112.xml"/><Relationship Id="rId133" Type="http://schemas.openxmlformats.org/officeDocument/2006/relationships/customXml" Target="../customXml/item133.xml"/><Relationship Id="rId154" Type="http://schemas.openxmlformats.org/officeDocument/2006/relationships/customXml" Target="../customXml/item154.xml"/><Relationship Id="rId175" Type="http://schemas.openxmlformats.org/officeDocument/2006/relationships/customXml" Target="../customXml/item175.xml"/><Relationship Id="rId196" Type="http://schemas.openxmlformats.org/officeDocument/2006/relationships/customXml" Target="../customXml/item196.xml"/><Relationship Id="rId200" Type="http://schemas.openxmlformats.org/officeDocument/2006/relationships/customXml" Target="../customXml/item200.xml"/><Relationship Id="rId16" Type="http://schemas.openxmlformats.org/officeDocument/2006/relationships/customXml" Target="../customXml/item16.xml"/><Relationship Id="rId221" Type="http://schemas.openxmlformats.org/officeDocument/2006/relationships/customXml" Target="../customXml/item221.xml"/><Relationship Id="rId242" Type="http://schemas.openxmlformats.org/officeDocument/2006/relationships/customXml" Target="../customXml/item242.xml"/><Relationship Id="rId263" Type="http://schemas.openxmlformats.org/officeDocument/2006/relationships/customXml" Target="../customXml/item263.xml"/><Relationship Id="rId284" Type="http://schemas.openxmlformats.org/officeDocument/2006/relationships/slide" Target="slides/slide19.xml"/><Relationship Id="rId319" Type="http://schemas.openxmlformats.org/officeDocument/2006/relationships/slide" Target="slides/slide54.xml"/><Relationship Id="rId37" Type="http://schemas.openxmlformats.org/officeDocument/2006/relationships/customXml" Target="../customXml/item37.xml"/><Relationship Id="rId58" Type="http://schemas.openxmlformats.org/officeDocument/2006/relationships/customXml" Target="../customXml/item58.xml"/><Relationship Id="rId79" Type="http://schemas.openxmlformats.org/officeDocument/2006/relationships/customXml" Target="../customXml/item79.xml"/><Relationship Id="rId102" Type="http://schemas.openxmlformats.org/officeDocument/2006/relationships/customXml" Target="../customXml/item102.xml"/><Relationship Id="rId123" Type="http://schemas.openxmlformats.org/officeDocument/2006/relationships/customXml" Target="../customXml/item123.xml"/><Relationship Id="rId144" Type="http://schemas.openxmlformats.org/officeDocument/2006/relationships/customXml" Target="../customXml/item144.xml"/><Relationship Id="rId330" Type="http://schemas.openxmlformats.org/officeDocument/2006/relationships/slide" Target="slides/slide65.xml"/><Relationship Id="rId90" Type="http://schemas.openxmlformats.org/officeDocument/2006/relationships/customXml" Target="../customXml/item90.xml"/><Relationship Id="rId165" Type="http://schemas.openxmlformats.org/officeDocument/2006/relationships/customXml" Target="../customXml/item165.xml"/><Relationship Id="rId186" Type="http://schemas.openxmlformats.org/officeDocument/2006/relationships/customXml" Target="../customXml/item186.xml"/><Relationship Id="rId211" Type="http://schemas.openxmlformats.org/officeDocument/2006/relationships/customXml" Target="../customXml/item211.xml"/><Relationship Id="rId232" Type="http://schemas.openxmlformats.org/officeDocument/2006/relationships/customXml" Target="../customXml/item232.xml"/><Relationship Id="rId253" Type="http://schemas.openxmlformats.org/officeDocument/2006/relationships/customXml" Target="../customXml/item253.xml"/><Relationship Id="rId274" Type="http://schemas.openxmlformats.org/officeDocument/2006/relationships/slide" Target="slides/slide9.xml"/><Relationship Id="rId295" Type="http://schemas.openxmlformats.org/officeDocument/2006/relationships/slide" Target="slides/slide30.xml"/><Relationship Id="rId309" Type="http://schemas.openxmlformats.org/officeDocument/2006/relationships/slide" Target="slides/slide44.xml"/><Relationship Id="rId27" Type="http://schemas.openxmlformats.org/officeDocument/2006/relationships/customXml" Target="../customXml/item27.xml"/><Relationship Id="rId48" Type="http://schemas.openxmlformats.org/officeDocument/2006/relationships/customXml" Target="../customXml/item48.xml"/><Relationship Id="rId69" Type="http://schemas.openxmlformats.org/officeDocument/2006/relationships/customXml" Target="../customXml/item69.xml"/><Relationship Id="rId113" Type="http://schemas.openxmlformats.org/officeDocument/2006/relationships/customXml" Target="../customXml/item113.xml"/><Relationship Id="rId134" Type="http://schemas.openxmlformats.org/officeDocument/2006/relationships/customXml" Target="../customXml/item134.xml"/><Relationship Id="rId320" Type="http://schemas.openxmlformats.org/officeDocument/2006/relationships/slide" Target="slides/slide55.xml"/><Relationship Id="rId80" Type="http://schemas.openxmlformats.org/officeDocument/2006/relationships/customXml" Target="../customXml/item80.xml"/><Relationship Id="rId155" Type="http://schemas.openxmlformats.org/officeDocument/2006/relationships/customXml" Target="../customXml/item155.xml"/><Relationship Id="rId176" Type="http://schemas.openxmlformats.org/officeDocument/2006/relationships/customXml" Target="../customXml/item176.xml"/><Relationship Id="rId197" Type="http://schemas.openxmlformats.org/officeDocument/2006/relationships/customXml" Target="../customXml/item197.xml"/><Relationship Id="rId201" Type="http://schemas.openxmlformats.org/officeDocument/2006/relationships/customXml" Target="../customXml/item201.xml"/><Relationship Id="rId222" Type="http://schemas.openxmlformats.org/officeDocument/2006/relationships/customXml" Target="../customXml/item222.xml"/><Relationship Id="rId243" Type="http://schemas.openxmlformats.org/officeDocument/2006/relationships/customXml" Target="../customXml/item243.xml"/><Relationship Id="rId264" Type="http://schemas.openxmlformats.org/officeDocument/2006/relationships/customXml" Target="../customXml/item264.xml"/><Relationship Id="rId285" Type="http://schemas.openxmlformats.org/officeDocument/2006/relationships/slide" Target="slides/slide20.xml"/><Relationship Id="rId17" Type="http://schemas.openxmlformats.org/officeDocument/2006/relationships/customXml" Target="../customXml/item17.xml"/><Relationship Id="rId38" Type="http://schemas.openxmlformats.org/officeDocument/2006/relationships/customXml" Target="../customXml/item38.xml"/><Relationship Id="rId59" Type="http://schemas.openxmlformats.org/officeDocument/2006/relationships/customXml" Target="../customXml/item59.xml"/><Relationship Id="rId103" Type="http://schemas.openxmlformats.org/officeDocument/2006/relationships/customXml" Target="../customXml/item103.xml"/><Relationship Id="rId124" Type="http://schemas.openxmlformats.org/officeDocument/2006/relationships/customXml" Target="../customXml/item124.xml"/><Relationship Id="rId310" Type="http://schemas.openxmlformats.org/officeDocument/2006/relationships/slide" Target="slides/slide45.xml"/><Relationship Id="rId70" Type="http://schemas.openxmlformats.org/officeDocument/2006/relationships/customXml" Target="../customXml/item70.xml"/><Relationship Id="rId91" Type="http://schemas.openxmlformats.org/officeDocument/2006/relationships/customXml" Target="../customXml/item91.xml"/><Relationship Id="rId145" Type="http://schemas.openxmlformats.org/officeDocument/2006/relationships/customXml" Target="../customXml/item145.xml"/><Relationship Id="rId166" Type="http://schemas.openxmlformats.org/officeDocument/2006/relationships/customXml" Target="../customXml/item166.xml"/><Relationship Id="rId187" Type="http://schemas.openxmlformats.org/officeDocument/2006/relationships/customXml" Target="../customXml/item187.xml"/><Relationship Id="rId331" Type="http://schemas.openxmlformats.org/officeDocument/2006/relationships/slide" Target="slides/slide66.xml"/><Relationship Id="rId1" Type="http://schemas.openxmlformats.org/officeDocument/2006/relationships/customXml" Target="../customXml/item1.xml"/><Relationship Id="rId212" Type="http://schemas.openxmlformats.org/officeDocument/2006/relationships/customXml" Target="../customXml/item212.xml"/><Relationship Id="rId233" Type="http://schemas.openxmlformats.org/officeDocument/2006/relationships/customXml" Target="../customXml/item233.xml"/><Relationship Id="rId254" Type="http://schemas.openxmlformats.org/officeDocument/2006/relationships/customXml" Target="../customXml/item254.xml"/><Relationship Id="rId28" Type="http://schemas.openxmlformats.org/officeDocument/2006/relationships/customXml" Target="../customXml/item28.xml"/><Relationship Id="rId49" Type="http://schemas.openxmlformats.org/officeDocument/2006/relationships/customXml" Target="../customXml/item49.xml"/><Relationship Id="rId114" Type="http://schemas.openxmlformats.org/officeDocument/2006/relationships/customXml" Target="../customXml/item114.xml"/><Relationship Id="rId275" Type="http://schemas.openxmlformats.org/officeDocument/2006/relationships/slide" Target="slides/slide10.xml"/><Relationship Id="rId296" Type="http://schemas.openxmlformats.org/officeDocument/2006/relationships/slide" Target="slides/slide31.xml"/><Relationship Id="rId300" Type="http://schemas.openxmlformats.org/officeDocument/2006/relationships/slide" Target="slides/slide35.xml"/><Relationship Id="rId60" Type="http://schemas.openxmlformats.org/officeDocument/2006/relationships/customXml" Target="../customXml/item60.xml"/><Relationship Id="rId81" Type="http://schemas.openxmlformats.org/officeDocument/2006/relationships/customXml" Target="../customXml/item81.xml"/><Relationship Id="rId135" Type="http://schemas.openxmlformats.org/officeDocument/2006/relationships/customXml" Target="../customXml/item135.xml"/><Relationship Id="rId156" Type="http://schemas.openxmlformats.org/officeDocument/2006/relationships/customXml" Target="../customXml/item156.xml"/><Relationship Id="rId177" Type="http://schemas.openxmlformats.org/officeDocument/2006/relationships/customXml" Target="../customXml/item177.xml"/><Relationship Id="rId198" Type="http://schemas.openxmlformats.org/officeDocument/2006/relationships/customXml" Target="../customXml/item198.xml"/><Relationship Id="rId321" Type="http://schemas.openxmlformats.org/officeDocument/2006/relationships/slide" Target="slides/slide56.xml"/><Relationship Id="rId202" Type="http://schemas.openxmlformats.org/officeDocument/2006/relationships/customXml" Target="../customXml/item202.xml"/><Relationship Id="rId223" Type="http://schemas.openxmlformats.org/officeDocument/2006/relationships/customXml" Target="../customXml/item223.xml"/><Relationship Id="rId244" Type="http://schemas.openxmlformats.org/officeDocument/2006/relationships/customXml" Target="../customXml/item244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265" Type="http://schemas.openxmlformats.org/officeDocument/2006/relationships/slideMaster" Target="slideMasters/slideMaster1.xml"/><Relationship Id="rId286" Type="http://schemas.openxmlformats.org/officeDocument/2006/relationships/slide" Target="slides/slide21.xml"/><Relationship Id="rId50" Type="http://schemas.openxmlformats.org/officeDocument/2006/relationships/customXml" Target="../customXml/item50.xml"/><Relationship Id="rId104" Type="http://schemas.openxmlformats.org/officeDocument/2006/relationships/customXml" Target="../customXml/item104.xml"/><Relationship Id="rId125" Type="http://schemas.openxmlformats.org/officeDocument/2006/relationships/customXml" Target="../customXml/item125.xml"/><Relationship Id="rId146" Type="http://schemas.openxmlformats.org/officeDocument/2006/relationships/customXml" Target="../customXml/item146.xml"/><Relationship Id="rId167" Type="http://schemas.openxmlformats.org/officeDocument/2006/relationships/customXml" Target="../customXml/item167.xml"/><Relationship Id="rId188" Type="http://schemas.openxmlformats.org/officeDocument/2006/relationships/customXml" Target="../customXml/item188.xml"/><Relationship Id="rId311" Type="http://schemas.openxmlformats.org/officeDocument/2006/relationships/slide" Target="slides/slide46.xml"/><Relationship Id="rId332" Type="http://schemas.openxmlformats.org/officeDocument/2006/relationships/slide" Target="slides/slide67.xml"/><Relationship Id="rId71" Type="http://schemas.openxmlformats.org/officeDocument/2006/relationships/customXml" Target="../customXml/item71.xml"/><Relationship Id="rId92" Type="http://schemas.openxmlformats.org/officeDocument/2006/relationships/customXml" Target="../customXml/item92.xml"/><Relationship Id="rId213" Type="http://schemas.openxmlformats.org/officeDocument/2006/relationships/customXml" Target="../customXml/item213.xml"/><Relationship Id="rId234" Type="http://schemas.openxmlformats.org/officeDocument/2006/relationships/customXml" Target="../customXml/item234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55" Type="http://schemas.openxmlformats.org/officeDocument/2006/relationships/customXml" Target="../customXml/item255.xml"/><Relationship Id="rId276" Type="http://schemas.openxmlformats.org/officeDocument/2006/relationships/slide" Target="slides/slide11.xml"/><Relationship Id="rId297" Type="http://schemas.openxmlformats.org/officeDocument/2006/relationships/slide" Target="slides/slide32.xml"/><Relationship Id="rId40" Type="http://schemas.openxmlformats.org/officeDocument/2006/relationships/customXml" Target="../customXml/item40.xml"/><Relationship Id="rId115" Type="http://schemas.openxmlformats.org/officeDocument/2006/relationships/customXml" Target="../customXml/item115.xml"/><Relationship Id="rId136" Type="http://schemas.openxmlformats.org/officeDocument/2006/relationships/customXml" Target="../customXml/item136.xml"/><Relationship Id="rId157" Type="http://schemas.openxmlformats.org/officeDocument/2006/relationships/customXml" Target="../customXml/item157.xml"/><Relationship Id="rId178" Type="http://schemas.openxmlformats.org/officeDocument/2006/relationships/customXml" Target="../customXml/item178.xml"/><Relationship Id="rId301" Type="http://schemas.openxmlformats.org/officeDocument/2006/relationships/slide" Target="slides/slide36.xml"/><Relationship Id="rId322" Type="http://schemas.openxmlformats.org/officeDocument/2006/relationships/slide" Target="slides/slide57.xml"/><Relationship Id="rId61" Type="http://schemas.openxmlformats.org/officeDocument/2006/relationships/customXml" Target="../customXml/item61.xml"/><Relationship Id="rId82" Type="http://schemas.openxmlformats.org/officeDocument/2006/relationships/customXml" Target="../customXml/item82.xml"/><Relationship Id="rId199" Type="http://schemas.openxmlformats.org/officeDocument/2006/relationships/customXml" Target="../customXml/item199.xml"/><Relationship Id="rId203" Type="http://schemas.openxmlformats.org/officeDocument/2006/relationships/customXml" Target="../customXml/item203.xml"/><Relationship Id="rId19" Type="http://schemas.openxmlformats.org/officeDocument/2006/relationships/customXml" Target="../customXml/item19.xml"/><Relationship Id="rId224" Type="http://schemas.openxmlformats.org/officeDocument/2006/relationships/customXml" Target="../customXml/item224.xml"/><Relationship Id="rId245" Type="http://schemas.openxmlformats.org/officeDocument/2006/relationships/customXml" Target="../customXml/item245.xml"/><Relationship Id="rId266" Type="http://schemas.openxmlformats.org/officeDocument/2006/relationships/slide" Target="slides/slide1.xml"/><Relationship Id="rId287" Type="http://schemas.openxmlformats.org/officeDocument/2006/relationships/slide" Target="slides/slide22.xml"/><Relationship Id="rId30" Type="http://schemas.openxmlformats.org/officeDocument/2006/relationships/customXml" Target="../customXml/item30.xml"/><Relationship Id="rId105" Type="http://schemas.openxmlformats.org/officeDocument/2006/relationships/customXml" Target="../customXml/item105.xml"/><Relationship Id="rId126" Type="http://schemas.openxmlformats.org/officeDocument/2006/relationships/customXml" Target="../customXml/item126.xml"/><Relationship Id="rId147" Type="http://schemas.openxmlformats.org/officeDocument/2006/relationships/customXml" Target="../customXml/item147.xml"/><Relationship Id="rId168" Type="http://schemas.openxmlformats.org/officeDocument/2006/relationships/customXml" Target="../customXml/item168.xml"/><Relationship Id="rId312" Type="http://schemas.openxmlformats.org/officeDocument/2006/relationships/slide" Target="slides/slide47.xml"/><Relationship Id="rId333" Type="http://schemas.openxmlformats.org/officeDocument/2006/relationships/notesMaster" Target="notesMasters/notesMaster1.xml"/><Relationship Id="rId51" Type="http://schemas.openxmlformats.org/officeDocument/2006/relationships/customXml" Target="../customXml/item51.xml"/><Relationship Id="rId72" Type="http://schemas.openxmlformats.org/officeDocument/2006/relationships/customXml" Target="../customXml/item72.xml"/><Relationship Id="rId93" Type="http://schemas.openxmlformats.org/officeDocument/2006/relationships/customXml" Target="../customXml/item93.xml"/><Relationship Id="rId189" Type="http://schemas.openxmlformats.org/officeDocument/2006/relationships/customXml" Target="../customXml/item18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0F3DC0-5097-46F1-BF7E-FA5F2A2E07A5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EBAE6963-0062-43D9-822D-2B47FB4760CD}">
      <dgm:prSet phldrT="[Texto]" custT="1"/>
      <dgm:spPr/>
      <dgm:t>
        <a:bodyPr/>
        <a:lstStyle/>
        <a:p>
          <a:r>
            <a:rPr lang="es-MX" sz="2800" dirty="0" smtClean="0"/>
            <a:t>Apps Web</a:t>
          </a:r>
          <a:endParaRPr lang="es-MX" sz="2800" dirty="0"/>
        </a:p>
      </dgm:t>
    </dgm:pt>
    <dgm:pt modelId="{7E68E87D-420A-4EE9-9152-2464D64C96C2}" type="parTrans" cxnId="{142B1E51-0D57-4528-96D9-B6F8226BBA93}">
      <dgm:prSet/>
      <dgm:spPr/>
      <dgm:t>
        <a:bodyPr/>
        <a:lstStyle/>
        <a:p>
          <a:endParaRPr lang="es-MX"/>
        </a:p>
      </dgm:t>
    </dgm:pt>
    <dgm:pt modelId="{FC91357E-8EDA-4A29-96CE-155FB6E3FB59}" type="sibTrans" cxnId="{142B1E51-0D57-4528-96D9-B6F8226BBA93}">
      <dgm:prSet/>
      <dgm:spPr/>
      <dgm:t>
        <a:bodyPr/>
        <a:lstStyle/>
        <a:p>
          <a:endParaRPr lang="es-MX"/>
        </a:p>
      </dgm:t>
    </dgm:pt>
    <dgm:pt modelId="{F8C54006-6C84-47E2-81B9-29B472602208}">
      <dgm:prSet phldrT="[Texto]" custT="1"/>
      <dgm:spPr/>
      <dgm:t>
        <a:bodyPr/>
        <a:lstStyle/>
        <a:p>
          <a:r>
            <a:rPr lang="es-MX" sz="2400" dirty="0" smtClean="0"/>
            <a:t>ASP.NET Web </a:t>
          </a:r>
          <a:r>
            <a:rPr lang="es-MX" sz="2400" dirty="0" err="1" smtClean="0"/>
            <a:t>Forms</a:t>
          </a:r>
          <a:endParaRPr lang="es-MX" sz="2400" dirty="0"/>
        </a:p>
      </dgm:t>
    </dgm:pt>
    <dgm:pt modelId="{80D170D0-8C7F-4DF1-BCDD-5EB060A7918A}" type="parTrans" cxnId="{6DB90421-5E0C-4971-8538-24FB1386C68B}">
      <dgm:prSet/>
      <dgm:spPr/>
      <dgm:t>
        <a:bodyPr/>
        <a:lstStyle/>
        <a:p>
          <a:endParaRPr lang="es-MX"/>
        </a:p>
      </dgm:t>
    </dgm:pt>
    <dgm:pt modelId="{6DD0A795-4A59-4F2C-889A-8C91BDF129E6}" type="sibTrans" cxnId="{6DB90421-5E0C-4971-8538-24FB1386C68B}">
      <dgm:prSet/>
      <dgm:spPr/>
      <dgm:t>
        <a:bodyPr/>
        <a:lstStyle/>
        <a:p>
          <a:endParaRPr lang="es-MX"/>
        </a:p>
      </dgm:t>
    </dgm:pt>
    <dgm:pt modelId="{0D587E95-B5BF-41B0-87EC-CD7BE740B6C1}">
      <dgm:prSet phldrT="[Texto]" custT="1"/>
      <dgm:spPr/>
      <dgm:t>
        <a:bodyPr/>
        <a:lstStyle/>
        <a:p>
          <a:r>
            <a:rPr lang="es-MX" sz="2800" dirty="0" err="1" smtClean="0"/>
            <a:t>APIs</a:t>
          </a:r>
          <a:endParaRPr lang="es-MX" sz="2800" dirty="0"/>
        </a:p>
      </dgm:t>
    </dgm:pt>
    <dgm:pt modelId="{84F8E94A-635C-47D9-95A8-EFDA08342962}" type="parTrans" cxnId="{B0BBD8F3-7328-4583-8184-941CFE280EF3}">
      <dgm:prSet/>
      <dgm:spPr/>
      <dgm:t>
        <a:bodyPr/>
        <a:lstStyle/>
        <a:p>
          <a:endParaRPr lang="es-MX"/>
        </a:p>
      </dgm:t>
    </dgm:pt>
    <dgm:pt modelId="{D1455610-4878-4BB8-ADA3-C86CCEDE6D26}" type="sibTrans" cxnId="{B0BBD8F3-7328-4583-8184-941CFE280EF3}">
      <dgm:prSet/>
      <dgm:spPr/>
      <dgm:t>
        <a:bodyPr/>
        <a:lstStyle/>
        <a:p>
          <a:endParaRPr lang="es-MX"/>
        </a:p>
      </dgm:t>
    </dgm:pt>
    <dgm:pt modelId="{828B9F61-E6BD-4825-B41D-6519C0F538B9}">
      <dgm:prSet phldrT="[Texto]" custT="1"/>
      <dgm:spPr/>
      <dgm:t>
        <a:bodyPr/>
        <a:lstStyle/>
        <a:p>
          <a:r>
            <a:rPr lang="es-MX" sz="2400" dirty="0" smtClean="0"/>
            <a:t>ASP.NET Web </a:t>
          </a:r>
          <a:r>
            <a:rPr lang="es-MX" sz="2400" dirty="0" err="1" smtClean="0"/>
            <a:t>APIs</a:t>
          </a:r>
          <a:endParaRPr lang="es-MX" sz="2400" dirty="0"/>
        </a:p>
      </dgm:t>
    </dgm:pt>
    <dgm:pt modelId="{1D5C3325-3741-47D9-9E88-21D89F882FC1}" type="parTrans" cxnId="{E2F0AE22-AF63-4D58-B8DA-C4CAEF7D7A47}">
      <dgm:prSet/>
      <dgm:spPr/>
      <dgm:t>
        <a:bodyPr/>
        <a:lstStyle/>
        <a:p>
          <a:endParaRPr lang="es-MX"/>
        </a:p>
      </dgm:t>
    </dgm:pt>
    <dgm:pt modelId="{D24AB516-75A3-42C4-83CD-4D2B6D0E3BAD}" type="sibTrans" cxnId="{E2F0AE22-AF63-4D58-B8DA-C4CAEF7D7A47}">
      <dgm:prSet/>
      <dgm:spPr/>
      <dgm:t>
        <a:bodyPr/>
        <a:lstStyle/>
        <a:p>
          <a:endParaRPr lang="es-MX"/>
        </a:p>
      </dgm:t>
    </dgm:pt>
    <dgm:pt modelId="{CBB6BA63-70B8-402C-ACCA-D8C45D8B7A38}">
      <dgm:prSet phldrT="[Texto]" custT="1"/>
      <dgm:spPr/>
      <dgm:t>
        <a:bodyPr/>
        <a:lstStyle/>
        <a:p>
          <a:r>
            <a:rPr lang="es-MX" sz="2800" dirty="0" smtClean="0"/>
            <a:t>Tiempo-Real</a:t>
          </a:r>
          <a:endParaRPr lang="es-MX" sz="2800" dirty="0"/>
        </a:p>
      </dgm:t>
    </dgm:pt>
    <dgm:pt modelId="{0F8DDB7F-C090-46C8-A32E-F37F4781E847}" type="parTrans" cxnId="{7413F86C-5079-45B5-B39E-0A71AC4977C4}">
      <dgm:prSet/>
      <dgm:spPr/>
      <dgm:t>
        <a:bodyPr/>
        <a:lstStyle/>
        <a:p>
          <a:endParaRPr lang="es-MX"/>
        </a:p>
      </dgm:t>
    </dgm:pt>
    <dgm:pt modelId="{B4E81884-48CE-4F5C-8ABD-3E81632EBD52}" type="sibTrans" cxnId="{7413F86C-5079-45B5-B39E-0A71AC4977C4}">
      <dgm:prSet/>
      <dgm:spPr/>
      <dgm:t>
        <a:bodyPr/>
        <a:lstStyle/>
        <a:p>
          <a:endParaRPr lang="es-MX"/>
        </a:p>
      </dgm:t>
    </dgm:pt>
    <dgm:pt modelId="{785F288F-1C04-4D66-8F87-4C1026163108}">
      <dgm:prSet phldrT="[Texto]" custT="1"/>
      <dgm:spPr/>
      <dgm:t>
        <a:bodyPr/>
        <a:lstStyle/>
        <a:p>
          <a:r>
            <a:rPr lang="es-MX" sz="2400" dirty="0" smtClean="0"/>
            <a:t>ASP.NET </a:t>
          </a:r>
          <a:r>
            <a:rPr lang="es-MX" sz="2400" dirty="0" err="1" smtClean="0"/>
            <a:t>SignalR</a:t>
          </a:r>
          <a:endParaRPr lang="es-MX" sz="2400" dirty="0"/>
        </a:p>
      </dgm:t>
    </dgm:pt>
    <dgm:pt modelId="{B6E35EAC-D7E5-4B19-A54C-95C31CA7E08A}" type="parTrans" cxnId="{D04FD389-5A67-42D1-8A76-D6DAF772B4AC}">
      <dgm:prSet/>
      <dgm:spPr/>
      <dgm:t>
        <a:bodyPr/>
        <a:lstStyle/>
        <a:p>
          <a:endParaRPr lang="es-MX"/>
        </a:p>
      </dgm:t>
    </dgm:pt>
    <dgm:pt modelId="{79BCF127-9112-4526-AC5A-ADE20862F87B}" type="sibTrans" cxnId="{D04FD389-5A67-42D1-8A76-D6DAF772B4AC}">
      <dgm:prSet/>
      <dgm:spPr/>
      <dgm:t>
        <a:bodyPr/>
        <a:lstStyle/>
        <a:p>
          <a:endParaRPr lang="es-MX"/>
        </a:p>
      </dgm:t>
    </dgm:pt>
    <dgm:pt modelId="{416BBC66-D5AD-4CFF-A666-6E7791C725F7}">
      <dgm:prSet phldrT="[Texto]" custT="1"/>
      <dgm:spPr/>
      <dgm:t>
        <a:bodyPr/>
        <a:lstStyle/>
        <a:p>
          <a:r>
            <a:rPr lang="es-MX" sz="2400" dirty="0" smtClean="0"/>
            <a:t>ASP.NET MVC</a:t>
          </a:r>
          <a:endParaRPr lang="es-MX" sz="2400" dirty="0"/>
        </a:p>
      </dgm:t>
    </dgm:pt>
    <dgm:pt modelId="{49181D34-2C63-49DC-BA81-CA74A215D86A}" type="parTrans" cxnId="{9C68E047-B10C-4EB0-AF69-21250C21714D}">
      <dgm:prSet/>
      <dgm:spPr/>
      <dgm:t>
        <a:bodyPr/>
        <a:lstStyle/>
        <a:p>
          <a:endParaRPr lang="es-MX"/>
        </a:p>
      </dgm:t>
    </dgm:pt>
    <dgm:pt modelId="{ACE20578-11EB-4419-B436-DD6829127B93}" type="sibTrans" cxnId="{9C68E047-B10C-4EB0-AF69-21250C21714D}">
      <dgm:prSet/>
      <dgm:spPr/>
      <dgm:t>
        <a:bodyPr/>
        <a:lstStyle/>
        <a:p>
          <a:endParaRPr lang="es-MX"/>
        </a:p>
      </dgm:t>
    </dgm:pt>
    <dgm:pt modelId="{976B876A-D020-409D-9199-FD5ACE16FC50}">
      <dgm:prSet phldrT="[Texto]" custT="1"/>
      <dgm:spPr/>
      <dgm:t>
        <a:bodyPr/>
        <a:lstStyle/>
        <a:p>
          <a:r>
            <a:rPr lang="es-MX" sz="2400" dirty="0" smtClean="0"/>
            <a:t>ASP.NET Web </a:t>
          </a:r>
          <a:r>
            <a:rPr lang="es-MX" sz="2400" dirty="0" err="1" smtClean="0"/>
            <a:t>Pages</a:t>
          </a:r>
          <a:endParaRPr lang="es-MX" sz="2400" dirty="0"/>
        </a:p>
      </dgm:t>
    </dgm:pt>
    <dgm:pt modelId="{675C6FD2-32D0-4732-85D4-F152A916E72F}" type="parTrans" cxnId="{0A254337-8B77-4B1D-95D6-D1184B4F9871}">
      <dgm:prSet/>
      <dgm:spPr/>
      <dgm:t>
        <a:bodyPr/>
        <a:lstStyle/>
        <a:p>
          <a:endParaRPr lang="es-MX"/>
        </a:p>
      </dgm:t>
    </dgm:pt>
    <dgm:pt modelId="{1912438D-D1A2-4822-8E73-130AFC6AAB6C}" type="sibTrans" cxnId="{0A254337-8B77-4B1D-95D6-D1184B4F9871}">
      <dgm:prSet/>
      <dgm:spPr/>
      <dgm:t>
        <a:bodyPr/>
        <a:lstStyle/>
        <a:p>
          <a:endParaRPr lang="es-MX"/>
        </a:p>
      </dgm:t>
    </dgm:pt>
    <dgm:pt modelId="{FF1A44D8-BA21-4FD0-BC5A-042E5FC4C673}">
      <dgm:prSet phldrT="[Texto]" custT="1"/>
      <dgm:spPr/>
      <dgm:t>
        <a:bodyPr/>
        <a:lstStyle/>
        <a:p>
          <a:r>
            <a:rPr lang="es-MX" sz="2400" dirty="0" smtClean="0"/>
            <a:t>Extensiones</a:t>
          </a:r>
          <a:endParaRPr lang="es-MX" sz="2400" dirty="0"/>
        </a:p>
      </dgm:t>
    </dgm:pt>
    <dgm:pt modelId="{2C941F7F-4380-4EBA-B92C-DED4CCD8BE65}" type="parTrans" cxnId="{86E63367-8CAC-4E74-A177-0FD507383112}">
      <dgm:prSet/>
      <dgm:spPr/>
      <dgm:t>
        <a:bodyPr/>
        <a:lstStyle/>
        <a:p>
          <a:endParaRPr lang="es-MX"/>
        </a:p>
      </dgm:t>
    </dgm:pt>
    <dgm:pt modelId="{7343998D-354B-4DA6-8A45-9C2DB5AB563D}" type="sibTrans" cxnId="{86E63367-8CAC-4E74-A177-0FD507383112}">
      <dgm:prSet/>
      <dgm:spPr/>
      <dgm:t>
        <a:bodyPr/>
        <a:lstStyle/>
        <a:p>
          <a:endParaRPr lang="es-MX"/>
        </a:p>
      </dgm:t>
    </dgm:pt>
    <dgm:pt modelId="{87BECC5D-8C7F-4E1E-BD2B-2E647A91DF0E}">
      <dgm:prSet phldrT="[Texto]" custT="1"/>
      <dgm:spPr/>
      <dgm:t>
        <a:bodyPr/>
        <a:lstStyle/>
        <a:p>
          <a:r>
            <a:rPr lang="es-MX" sz="2400" dirty="0" smtClean="0"/>
            <a:t>ASP.NET AJAX</a:t>
          </a:r>
          <a:endParaRPr lang="es-MX" sz="2400" dirty="0"/>
        </a:p>
      </dgm:t>
    </dgm:pt>
    <dgm:pt modelId="{893690A9-9928-4154-9EBA-E011C3D002BE}" type="parTrans" cxnId="{BF559AD1-62D8-4D56-AAFE-EB546FC14A0D}">
      <dgm:prSet/>
      <dgm:spPr/>
      <dgm:t>
        <a:bodyPr/>
        <a:lstStyle/>
        <a:p>
          <a:endParaRPr lang="es-MX"/>
        </a:p>
      </dgm:t>
    </dgm:pt>
    <dgm:pt modelId="{44099073-A26C-4DDB-89CC-D3F79DC45B9E}" type="sibTrans" cxnId="{BF559AD1-62D8-4D56-AAFE-EB546FC14A0D}">
      <dgm:prSet/>
      <dgm:spPr/>
      <dgm:t>
        <a:bodyPr/>
        <a:lstStyle/>
        <a:p>
          <a:endParaRPr lang="es-MX"/>
        </a:p>
      </dgm:t>
    </dgm:pt>
    <dgm:pt modelId="{393ABBD3-2F95-4B11-BB16-80B11928AE5F}">
      <dgm:prSet phldrT="[Texto]" custT="1"/>
      <dgm:spPr/>
      <dgm:t>
        <a:bodyPr/>
        <a:lstStyle/>
        <a:p>
          <a:r>
            <a:rPr lang="es-MX" sz="2400" dirty="0" smtClean="0"/>
            <a:t>ASP.NET </a:t>
          </a:r>
          <a:r>
            <a:rPr lang="es-MX" sz="2400" dirty="0" err="1" smtClean="0"/>
            <a:t>Dynamic</a:t>
          </a:r>
          <a:r>
            <a:rPr lang="es-MX" sz="2400" dirty="0" smtClean="0"/>
            <a:t> Data</a:t>
          </a:r>
          <a:endParaRPr lang="es-MX" sz="2400" dirty="0"/>
        </a:p>
      </dgm:t>
    </dgm:pt>
    <dgm:pt modelId="{78A8EFB6-9A9F-42CA-80DF-232B6B1707B2}" type="parTrans" cxnId="{16319A66-1892-4861-99DC-9FAAE9E72D6C}">
      <dgm:prSet/>
      <dgm:spPr/>
      <dgm:t>
        <a:bodyPr/>
        <a:lstStyle/>
        <a:p>
          <a:endParaRPr lang="es-MX"/>
        </a:p>
      </dgm:t>
    </dgm:pt>
    <dgm:pt modelId="{30A06FE7-BCBE-4AA8-8F9A-C9A40258FA16}" type="sibTrans" cxnId="{16319A66-1892-4861-99DC-9FAAE9E72D6C}">
      <dgm:prSet/>
      <dgm:spPr/>
      <dgm:t>
        <a:bodyPr/>
        <a:lstStyle/>
        <a:p>
          <a:endParaRPr lang="es-MX"/>
        </a:p>
      </dgm:t>
    </dgm:pt>
    <dgm:pt modelId="{6C489FF0-C8E3-4788-8829-5FB9ABAC5309}">
      <dgm:prSet phldrT="[Texto]" custT="1"/>
      <dgm:spPr/>
      <dgm:t>
        <a:bodyPr/>
        <a:lstStyle/>
        <a:p>
          <a:r>
            <a:rPr lang="es-MX" sz="2400" dirty="0" smtClean="0"/>
            <a:t>ASP.NET SPA</a:t>
          </a:r>
          <a:endParaRPr lang="es-MX" sz="2400" dirty="0"/>
        </a:p>
      </dgm:t>
    </dgm:pt>
    <dgm:pt modelId="{519710C7-2296-4625-9551-314EFAB6080B}" type="parTrans" cxnId="{14D2629C-9C63-4E0E-AD2B-F9F7A2BD970D}">
      <dgm:prSet/>
      <dgm:spPr/>
      <dgm:t>
        <a:bodyPr/>
        <a:lstStyle/>
        <a:p>
          <a:endParaRPr lang="es-MX"/>
        </a:p>
      </dgm:t>
    </dgm:pt>
    <dgm:pt modelId="{5C288A45-BC33-49C6-AE86-A4A2D6B10047}" type="sibTrans" cxnId="{14D2629C-9C63-4E0E-AD2B-F9F7A2BD970D}">
      <dgm:prSet/>
      <dgm:spPr/>
      <dgm:t>
        <a:bodyPr/>
        <a:lstStyle/>
        <a:p>
          <a:endParaRPr lang="es-MX"/>
        </a:p>
      </dgm:t>
    </dgm:pt>
    <dgm:pt modelId="{077C541A-8BCA-453E-AF63-72E9F095158F}" type="pres">
      <dgm:prSet presAssocID="{7B0F3DC0-5097-46F1-BF7E-FA5F2A2E07A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MX"/>
        </a:p>
      </dgm:t>
    </dgm:pt>
    <dgm:pt modelId="{6824FC88-C83A-40BA-A875-0FE10205C38E}" type="pres">
      <dgm:prSet presAssocID="{EBAE6963-0062-43D9-822D-2B47FB4760CD}" presName="composite" presStyleCnt="0"/>
      <dgm:spPr/>
    </dgm:pt>
    <dgm:pt modelId="{8C754A7D-5154-4089-83BB-556F77CF150F}" type="pres">
      <dgm:prSet presAssocID="{EBAE6963-0062-43D9-822D-2B47FB4760CD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5C90EBCF-BD4C-4A10-BB34-42FE5CA58FA6}" type="pres">
      <dgm:prSet presAssocID="{EBAE6963-0062-43D9-822D-2B47FB4760CD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BF381A96-6CAE-4A68-B342-6F8B036628E8}" type="pres">
      <dgm:prSet presAssocID="{FC91357E-8EDA-4A29-96CE-155FB6E3FB59}" presName="space" presStyleCnt="0"/>
      <dgm:spPr/>
    </dgm:pt>
    <dgm:pt modelId="{9B97FAFE-9205-4978-9A1D-6F7D4340591B}" type="pres">
      <dgm:prSet presAssocID="{0D587E95-B5BF-41B0-87EC-CD7BE740B6C1}" presName="composite" presStyleCnt="0"/>
      <dgm:spPr/>
    </dgm:pt>
    <dgm:pt modelId="{4C8FB398-15BD-433A-9452-A6A93187F823}" type="pres">
      <dgm:prSet presAssocID="{0D587E95-B5BF-41B0-87EC-CD7BE740B6C1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19D7CA18-E46D-413B-83A5-CBDF54F6047C}" type="pres">
      <dgm:prSet presAssocID="{0D587E95-B5BF-41B0-87EC-CD7BE740B6C1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EE6FD7AB-0123-4CD9-9329-AE0ED2382252}" type="pres">
      <dgm:prSet presAssocID="{D1455610-4878-4BB8-ADA3-C86CCEDE6D26}" presName="space" presStyleCnt="0"/>
      <dgm:spPr/>
    </dgm:pt>
    <dgm:pt modelId="{6F99BF4B-A3F6-46E2-9D08-D9121B388896}" type="pres">
      <dgm:prSet presAssocID="{CBB6BA63-70B8-402C-ACCA-D8C45D8B7A38}" presName="composite" presStyleCnt="0"/>
      <dgm:spPr/>
    </dgm:pt>
    <dgm:pt modelId="{9E665DA8-C109-4E12-9CB2-E89B8B01D85A}" type="pres">
      <dgm:prSet presAssocID="{CBB6BA63-70B8-402C-ACCA-D8C45D8B7A38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78F98B08-A306-4943-9D4C-B6263B2B283E}" type="pres">
      <dgm:prSet presAssocID="{CBB6BA63-70B8-402C-ACCA-D8C45D8B7A38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1F095BBC-C141-4087-AEDC-E57BAAA916A7}" type="pres">
      <dgm:prSet presAssocID="{B4E81884-48CE-4F5C-8ABD-3E81632EBD52}" presName="space" presStyleCnt="0"/>
      <dgm:spPr/>
    </dgm:pt>
    <dgm:pt modelId="{ACB738E1-DEA4-45EF-96FB-2B4652E03FCE}" type="pres">
      <dgm:prSet presAssocID="{FF1A44D8-BA21-4FD0-BC5A-042E5FC4C673}" presName="composite" presStyleCnt="0"/>
      <dgm:spPr/>
    </dgm:pt>
    <dgm:pt modelId="{342B4B41-ADF3-4898-B12D-BB8AB8A19921}" type="pres">
      <dgm:prSet presAssocID="{FF1A44D8-BA21-4FD0-BC5A-042E5FC4C673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B64E97FB-361E-43DB-95B6-212B568BF0BC}" type="pres">
      <dgm:prSet presAssocID="{FF1A44D8-BA21-4FD0-BC5A-042E5FC4C673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</dgm:ptLst>
  <dgm:cxnLst>
    <dgm:cxn modelId="{877DA6E1-F338-4CA1-B193-3627FE353082}" type="presOf" srcId="{0D587E95-B5BF-41B0-87EC-CD7BE740B6C1}" destId="{4C8FB398-15BD-433A-9452-A6A93187F823}" srcOrd="0" destOrd="0" presId="urn:microsoft.com/office/officeart/2005/8/layout/hList1"/>
    <dgm:cxn modelId="{7031CE24-DB58-4502-B353-F8E7C27F4002}" type="presOf" srcId="{FF1A44D8-BA21-4FD0-BC5A-042E5FC4C673}" destId="{342B4B41-ADF3-4898-B12D-BB8AB8A19921}" srcOrd="0" destOrd="0" presId="urn:microsoft.com/office/officeart/2005/8/layout/hList1"/>
    <dgm:cxn modelId="{0A254337-8B77-4B1D-95D6-D1184B4F9871}" srcId="{EBAE6963-0062-43D9-822D-2B47FB4760CD}" destId="{976B876A-D020-409D-9199-FD5ACE16FC50}" srcOrd="2" destOrd="0" parTransId="{675C6FD2-32D0-4732-85D4-F152A916E72F}" sibTransId="{1912438D-D1A2-4822-8E73-130AFC6AAB6C}"/>
    <dgm:cxn modelId="{84286AB1-F05F-4750-B9EF-7C18008F36E3}" type="presOf" srcId="{828B9F61-E6BD-4825-B41D-6519C0F538B9}" destId="{19D7CA18-E46D-413B-83A5-CBDF54F6047C}" srcOrd="0" destOrd="0" presId="urn:microsoft.com/office/officeart/2005/8/layout/hList1"/>
    <dgm:cxn modelId="{142B1E51-0D57-4528-96D9-B6F8226BBA93}" srcId="{7B0F3DC0-5097-46F1-BF7E-FA5F2A2E07A5}" destId="{EBAE6963-0062-43D9-822D-2B47FB4760CD}" srcOrd="0" destOrd="0" parTransId="{7E68E87D-420A-4EE9-9152-2464D64C96C2}" sibTransId="{FC91357E-8EDA-4A29-96CE-155FB6E3FB59}"/>
    <dgm:cxn modelId="{BF559AD1-62D8-4D56-AAFE-EB546FC14A0D}" srcId="{FF1A44D8-BA21-4FD0-BC5A-042E5FC4C673}" destId="{87BECC5D-8C7F-4E1E-BD2B-2E647A91DF0E}" srcOrd="0" destOrd="0" parTransId="{893690A9-9928-4154-9EBA-E011C3D002BE}" sibTransId="{44099073-A26C-4DDB-89CC-D3F79DC45B9E}"/>
    <dgm:cxn modelId="{7413F86C-5079-45B5-B39E-0A71AC4977C4}" srcId="{7B0F3DC0-5097-46F1-BF7E-FA5F2A2E07A5}" destId="{CBB6BA63-70B8-402C-ACCA-D8C45D8B7A38}" srcOrd="2" destOrd="0" parTransId="{0F8DDB7F-C090-46C8-A32E-F37F4781E847}" sibTransId="{B4E81884-48CE-4F5C-8ABD-3E81632EBD52}"/>
    <dgm:cxn modelId="{33BA4BB9-8FAA-4AB7-8260-BB092B83C74C}" type="presOf" srcId="{7B0F3DC0-5097-46F1-BF7E-FA5F2A2E07A5}" destId="{077C541A-8BCA-453E-AF63-72E9F095158F}" srcOrd="0" destOrd="0" presId="urn:microsoft.com/office/officeart/2005/8/layout/hList1"/>
    <dgm:cxn modelId="{16319A66-1892-4861-99DC-9FAAE9E72D6C}" srcId="{FF1A44D8-BA21-4FD0-BC5A-042E5FC4C673}" destId="{393ABBD3-2F95-4B11-BB16-80B11928AE5F}" srcOrd="1" destOrd="0" parTransId="{78A8EFB6-9A9F-42CA-80DF-232B6B1707B2}" sibTransId="{30A06FE7-BCBE-4AA8-8F9A-C9A40258FA16}"/>
    <dgm:cxn modelId="{B0BBD8F3-7328-4583-8184-941CFE280EF3}" srcId="{7B0F3DC0-5097-46F1-BF7E-FA5F2A2E07A5}" destId="{0D587E95-B5BF-41B0-87EC-CD7BE740B6C1}" srcOrd="1" destOrd="0" parTransId="{84F8E94A-635C-47D9-95A8-EFDA08342962}" sibTransId="{D1455610-4878-4BB8-ADA3-C86CCEDE6D26}"/>
    <dgm:cxn modelId="{9C68E047-B10C-4EB0-AF69-21250C21714D}" srcId="{EBAE6963-0062-43D9-822D-2B47FB4760CD}" destId="{416BBC66-D5AD-4CFF-A666-6E7791C725F7}" srcOrd="1" destOrd="0" parTransId="{49181D34-2C63-49DC-BA81-CA74A215D86A}" sibTransId="{ACE20578-11EB-4419-B436-DD6829127B93}"/>
    <dgm:cxn modelId="{6DB90421-5E0C-4971-8538-24FB1386C68B}" srcId="{EBAE6963-0062-43D9-822D-2B47FB4760CD}" destId="{F8C54006-6C84-47E2-81B9-29B472602208}" srcOrd="0" destOrd="0" parTransId="{80D170D0-8C7F-4DF1-BCDD-5EB060A7918A}" sibTransId="{6DD0A795-4A59-4F2C-889A-8C91BDF129E6}"/>
    <dgm:cxn modelId="{12AF96E9-7B55-4B30-8500-0414C25A486E}" type="presOf" srcId="{976B876A-D020-409D-9199-FD5ACE16FC50}" destId="{5C90EBCF-BD4C-4A10-BB34-42FE5CA58FA6}" srcOrd="0" destOrd="2" presId="urn:microsoft.com/office/officeart/2005/8/layout/hList1"/>
    <dgm:cxn modelId="{37B6BD5D-CE6B-4436-ABD3-E05E52F4F09F}" type="presOf" srcId="{CBB6BA63-70B8-402C-ACCA-D8C45D8B7A38}" destId="{9E665DA8-C109-4E12-9CB2-E89B8B01D85A}" srcOrd="0" destOrd="0" presId="urn:microsoft.com/office/officeart/2005/8/layout/hList1"/>
    <dgm:cxn modelId="{14D2629C-9C63-4E0E-AD2B-F9F7A2BD970D}" srcId="{EBAE6963-0062-43D9-822D-2B47FB4760CD}" destId="{6C489FF0-C8E3-4788-8829-5FB9ABAC5309}" srcOrd="3" destOrd="0" parTransId="{519710C7-2296-4625-9551-314EFAB6080B}" sibTransId="{5C288A45-BC33-49C6-AE86-A4A2D6B10047}"/>
    <dgm:cxn modelId="{D04FD389-5A67-42D1-8A76-D6DAF772B4AC}" srcId="{CBB6BA63-70B8-402C-ACCA-D8C45D8B7A38}" destId="{785F288F-1C04-4D66-8F87-4C1026163108}" srcOrd="0" destOrd="0" parTransId="{B6E35EAC-D7E5-4B19-A54C-95C31CA7E08A}" sibTransId="{79BCF127-9112-4526-AC5A-ADE20862F87B}"/>
    <dgm:cxn modelId="{5DA34D91-7546-4EAB-8CE5-F3ABE2266DC3}" type="presOf" srcId="{393ABBD3-2F95-4B11-BB16-80B11928AE5F}" destId="{B64E97FB-361E-43DB-95B6-212B568BF0BC}" srcOrd="0" destOrd="1" presId="urn:microsoft.com/office/officeart/2005/8/layout/hList1"/>
    <dgm:cxn modelId="{95EEB956-52E6-4F13-85BF-EA83A3ABED60}" type="presOf" srcId="{F8C54006-6C84-47E2-81B9-29B472602208}" destId="{5C90EBCF-BD4C-4A10-BB34-42FE5CA58FA6}" srcOrd="0" destOrd="0" presId="urn:microsoft.com/office/officeart/2005/8/layout/hList1"/>
    <dgm:cxn modelId="{F69456BF-91EF-4AB2-8317-45AB9F343C4E}" type="presOf" srcId="{785F288F-1C04-4D66-8F87-4C1026163108}" destId="{78F98B08-A306-4943-9D4C-B6263B2B283E}" srcOrd="0" destOrd="0" presId="urn:microsoft.com/office/officeart/2005/8/layout/hList1"/>
    <dgm:cxn modelId="{86E63367-8CAC-4E74-A177-0FD507383112}" srcId="{7B0F3DC0-5097-46F1-BF7E-FA5F2A2E07A5}" destId="{FF1A44D8-BA21-4FD0-BC5A-042E5FC4C673}" srcOrd="3" destOrd="0" parTransId="{2C941F7F-4380-4EBA-B92C-DED4CCD8BE65}" sibTransId="{7343998D-354B-4DA6-8A45-9C2DB5AB563D}"/>
    <dgm:cxn modelId="{04675399-D224-4D97-9739-802EDB3D23B5}" type="presOf" srcId="{EBAE6963-0062-43D9-822D-2B47FB4760CD}" destId="{8C754A7D-5154-4089-83BB-556F77CF150F}" srcOrd="0" destOrd="0" presId="urn:microsoft.com/office/officeart/2005/8/layout/hList1"/>
    <dgm:cxn modelId="{15E72DB0-BF25-4611-B483-0E727DD53B13}" type="presOf" srcId="{87BECC5D-8C7F-4E1E-BD2B-2E647A91DF0E}" destId="{B64E97FB-361E-43DB-95B6-212B568BF0BC}" srcOrd="0" destOrd="0" presId="urn:microsoft.com/office/officeart/2005/8/layout/hList1"/>
    <dgm:cxn modelId="{F90A3D85-C07D-408A-AFBD-B6A799425C6E}" type="presOf" srcId="{416BBC66-D5AD-4CFF-A666-6E7791C725F7}" destId="{5C90EBCF-BD4C-4A10-BB34-42FE5CA58FA6}" srcOrd="0" destOrd="1" presId="urn:microsoft.com/office/officeart/2005/8/layout/hList1"/>
    <dgm:cxn modelId="{E2F0AE22-AF63-4D58-B8DA-C4CAEF7D7A47}" srcId="{0D587E95-B5BF-41B0-87EC-CD7BE740B6C1}" destId="{828B9F61-E6BD-4825-B41D-6519C0F538B9}" srcOrd="0" destOrd="0" parTransId="{1D5C3325-3741-47D9-9E88-21D89F882FC1}" sibTransId="{D24AB516-75A3-42C4-83CD-4D2B6D0E3BAD}"/>
    <dgm:cxn modelId="{31C0C36C-1B69-4238-A5B7-94D053DAF582}" type="presOf" srcId="{6C489FF0-C8E3-4788-8829-5FB9ABAC5309}" destId="{5C90EBCF-BD4C-4A10-BB34-42FE5CA58FA6}" srcOrd="0" destOrd="3" presId="urn:microsoft.com/office/officeart/2005/8/layout/hList1"/>
    <dgm:cxn modelId="{8961C70A-E8C5-4F52-8965-1CF1C9CDCA41}" type="presParOf" srcId="{077C541A-8BCA-453E-AF63-72E9F095158F}" destId="{6824FC88-C83A-40BA-A875-0FE10205C38E}" srcOrd="0" destOrd="0" presId="urn:microsoft.com/office/officeart/2005/8/layout/hList1"/>
    <dgm:cxn modelId="{C0094BA6-936D-4CFA-8441-EAA55B930A6E}" type="presParOf" srcId="{6824FC88-C83A-40BA-A875-0FE10205C38E}" destId="{8C754A7D-5154-4089-83BB-556F77CF150F}" srcOrd="0" destOrd="0" presId="urn:microsoft.com/office/officeart/2005/8/layout/hList1"/>
    <dgm:cxn modelId="{98B31204-8D1E-47E4-A824-B20548EAC7F8}" type="presParOf" srcId="{6824FC88-C83A-40BA-A875-0FE10205C38E}" destId="{5C90EBCF-BD4C-4A10-BB34-42FE5CA58FA6}" srcOrd="1" destOrd="0" presId="urn:microsoft.com/office/officeart/2005/8/layout/hList1"/>
    <dgm:cxn modelId="{6C82828F-A131-423B-9C50-3D02A6151217}" type="presParOf" srcId="{077C541A-8BCA-453E-AF63-72E9F095158F}" destId="{BF381A96-6CAE-4A68-B342-6F8B036628E8}" srcOrd="1" destOrd="0" presId="urn:microsoft.com/office/officeart/2005/8/layout/hList1"/>
    <dgm:cxn modelId="{E47219E4-E126-4B41-8C22-6A4F4F1B7924}" type="presParOf" srcId="{077C541A-8BCA-453E-AF63-72E9F095158F}" destId="{9B97FAFE-9205-4978-9A1D-6F7D4340591B}" srcOrd="2" destOrd="0" presId="urn:microsoft.com/office/officeart/2005/8/layout/hList1"/>
    <dgm:cxn modelId="{3C84310C-06A9-47F4-AEF0-F5D1029168A1}" type="presParOf" srcId="{9B97FAFE-9205-4978-9A1D-6F7D4340591B}" destId="{4C8FB398-15BD-433A-9452-A6A93187F823}" srcOrd="0" destOrd="0" presId="urn:microsoft.com/office/officeart/2005/8/layout/hList1"/>
    <dgm:cxn modelId="{51E4DE02-B79A-4BBA-B990-021F485BBC04}" type="presParOf" srcId="{9B97FAFE-9205-4978-9A1D-6F7D4340591B}" destId="{19D7CA18-E46D-413B-83A5-CBDF54F6047C}" srcOrd="1" destOrd="0" presId="urn:microsoft.com/office/officeart/2005/8/layout/hList1"/>
    <dgm:cxn modelId="{3126FA1B-D4B3-490C-9F5F-3663F4966985}" type="presParOf" srcId="{077C541A-8BCA-453E-AF63-72E9F095158F}" destId="{EE6FD7AB-0123-4CD9-9329-AE0ED2382252}" srcOrd="3" destOrd="0" presId="urn:microsoft.com/office/officeart/2005/8/layout/hList1"/>
    <dgm:cxn modelId="{A632C506-BF28-4909-AF3D-AEBDFCAD9494}" type="presParOf" srcId="{077C541A-8BCA-453E-AF63-72E9F095158F}" destId="{6F99BF4B-A3F6-46E2-9D08-D9121B388896}" srcOrd="4" destOrd="0" presId="urn:microsoft.com/office/officeart/2005/8/layout/hList1"/>
    <dgm:cxn modelId="{A5D8AE12-CA94-4A4B-AB46-B6FB65AE69DD}" type="presParOf" srcId="{6F99BF4B-A3F6-46E2-9D08-D9121B388896}" destId="{9E665DA8-C109-4E12-9CB2-E89B8B01D85A}" srcOrd="0" destOrd="0" presId="urn:microsoft.com/office/officeart/2005/8/layout/hList1"/>
    <dgm:cxn modelId="{BEB091F9-0929-49DC-B57A-2180872D5979}" type="presParOf" srcId="{6F99BF4B-A3F6-46E2-9D08-D9121B388896}" destId="{78F98B08-A306-4943-9D4C-B6263B2B283E}" srcOrd="1" destOrd="0" presId="urn:microsoft.com/office/officeart/2005/8/layout/hList1"/>
    <dgm:cxn modelId="{2CD496DA-1418-4B16-B7EE-11B2819973F6}" type="presParOf" srcId="{077C541A-8BCA-453E-AF63-72E9F095158F}" destId="{1F095BBC-C141-4087-AEDC-E57BAAA916A7}" srcOrd="5" destOrd="0" presId="urn:microsoft.com/office/officeart/2005/8/layout/hList1"/>
    <dgm:cxn modelId="{E7D4A8FA-7C44-4740-93EF-74EE77FB8E80}" type="presParOf" srcId="{077C541A-8BCA-453E-AF63-72E9F095158F}" destId="{ACB738E1-DEA4-45EF-96FB-2B4652E03FCE}" srcOrd="6" destOrd="0" presId="urn:microsoft.com/office/officeart/2005/8/layout/hList1"/>
    <dgm:cxn modelId="{65EC81DB-5A54-45F0-B4B7-2770B29E51AE}" type="presParOf" srcId="{ACB738E1-DEA4-45EF-96FB-2B4652E03FCE}" destId="{342B4B41-ADF3-4898-B12D-BB8AB8A19921}" srcOrd="0" destOrd="0" presId="urn:microsoft.com/office/officeart/2005/8/layout/hList1"/>
    <dgm:cxn modelId="{285BD98E-46AB-40E8-B11A-E73A888FAB7D}" type="presParOf" srcId="{ACB738E1-DEA4-45EF-96FB-2B4652E03FCE}" destId="{B64E97FB-361E-43DB-95B6-212B568BF0B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754A7D-5154-4089-83BB-556F77CF150F}">
      <dsp:nvSpPr>
        <dsp:cNvPr id="0" name=""/>
        <dsp:cNvSpPr/>
      </dsp:nvSpPr>
      <dsp:spPr>
        <a:xfrm>
          <a:off x="4414" y="5507"/>
          <a:ext cx="2654297" cy="720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800" kern="1200" dirty="0" smtClean="0"/>
            <a:t>Apps Web</a:t>
          </a:r>
          <a:endParaRPr lang="es-MX" sz="2800" kern="1200" dirty="0"/>
        </a:p>
      </dsp:txBody>
      <dsp:txXfrm>
        <a:off x="4414" y="5507"/>
        <a:ext cx="2654297" cy="720000"/>
      </dsp:txXfrm>
    </dsp:sp>
    <dsp:sp modelId="{5C90EBCF-BD4C-4A10-BB34-42FE5CA58FA6}">
      <dsp:nvSpPr>
        <dsp:cNvPr id="0" name=""/>
        <dsp:cNvSpPr/>
      </dsp:nvSpPr>
      <dsp:spPr>
        <a:xfrm>
          <a:off x="4414" y="725507"/>
          <a:ext cx="2654297" cy="253912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2400" kern="1200" dirty="0" smtClean="0"/>
            <a:t>ASP.NET Web </a:t>
          </a:r>
          <a:r>
            <a:rPr lang="es-MX" sz="2400" kern="1200" dirty="0" err="1" smtClean="0"/>
            <a:t>Forms</a:t>
          </a:r>
          <a:endParaRPr lang="es-MX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2400" kern="1200" dirty="0" smtClean="0"/>
            <a:t>ASP.NET MVC</a:t>
          </a:r>
          <a:endParaRPr lang="es-MX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2400" kern="1200" dirty="0" smtClean="0"/>
            <a:t>ASP.NET Web </a:t>
          </a:r>
          <a:r>
            <a:rPr lang="es-MX" sz="2400" kern="1200" dirty="0" err="1" smtClean="0"/>
            <a:t>Pages</a:t>
          </a:r>
          <a:endParaRPr lang="es-MX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2400" kern="1200" dirty="0" smtClean="0"/>
            <a:t>ASP.NET SPA</a:t>
          </a:r>
          <a:endParaRPr lang="es-MX" sz="2400" kern="1200" dirty="0"/>
        </a:p>
      </dsp:txBody>
      <dsp:txXfrm>
        <a:off x="4414" y="725507"/>
        <a:ext cx="2654297" cy="2539125"/>
      </dsp:txXfrm>
    </dsp:sp>
    <dsp:sp modelId="{4C8FB398-15BD-433A-9452-A6A93187F823}">
      <dsp:nvSpPr>
        <dsp:cNvPr id="0" name=""/>
        <dsp:cNvSpPr/>
      </dsp:nvSpPr>
      <dsp:spPr>
        <a:xfrm>
          <a:off x="3030313" y="5507"/>
          <a:ext cx="2654297" cy="720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800" kern="1200" dirty="0" err="1" smtClean="0"/>
            <a:t>APIs</a:t>
          </a:r>
          <a:endParaRPr lang="es-MX" sz="2800" kern="1200" dirty="0"/>
        </a:p>
      </dsp:txBody>
      <dsp:txXfrm>
        <a:off x="3030313" y="5507"/>
        <a:ext cx="2654297" cy="720000"/>
      </dsp:txXfrm>
    </dsp:sp>
    <dsp:sp modelId="{19D7CA18-E46D-413B-83A5-CBDF54F6047C}">
      <dsp:nvSpPr>
        <dsp:cNvPr id="0" name=""/>
        <dsp:cNvSpPr/>
      </dsp:nvSpPr>
      <dsp:spPr>
        <a:xfrm>
          <a:off x="3030313" y="725507"/>
          <a:ext cx="2654297" cy="253912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2400" kern="1200" dirty="0" smtClean="0"/>
            <a:t>ASP.NET Web </a:t>
          </a:r>
          <a:r>
            <a:rPr lang="es-MX" sz="2400" kern="1200" dirty="0" err="1" smtClean="0"/>
            <a:t>APIs</a:t>
          </a:r>
          <a:endParaRPr lang="es-MX" sz="2400" kern="1200" dirty="0"/>
        </a:p>
      </dsp:txBody>
      <dsp:txXfrm>
        <a:off x="3030313" y="725507"/>
        <a:ext cx="2654297" cy="2539125"/>
      </dsp:txXfrm>
    </dsp:sp>
    <dsp:sp modelId="{9E665DA8-C109-4E12-9CB2-E89B8B01D85A}">
      <dsp:nvSpPr>
        <dsp:cNvPr id="0" name=""/>
        <dsp:cNvSpPr/>
      </dsp:nvSpPr>
      <dsp:spPr>
        <a:xfrm>
          <a:off x="6056213" y="5507"/>
          <a:ext cx="2654297" cy="720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800" kern="1200" dirty="0" smtClean="0"/>
            <a:t>Tiempo-Real</a:t>
          </a:r>
          <a:endParaRPr lang="es-MX" sz="2800" kern="1200" dirty="0"/>
        </a:p>
      </dsp:txBody>
      <dsp:txXfrm>
        <a:off x="6056213" y="5507"/>
        <a:ext cx="2654297" cy="720000"/>
      </dsp:txXfrm>
    </dsp:sp>
    <dsp:sp modelId="{78F98B08-A306-4943-9D4C-B6263B2B283E}">
      <dsp:nvSpPr>
        <dsp:cNvPr id="0" name=""/>
        <dsp:cNvSpPr/>
      </dsp:nvSpPr>
      <dsp:spPr>
        <a:xfrm>
          <a:off x="6056213" y="725507"/>
          <a:ext cx="2654297" cy="253912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2400" kern="1200" dirty="0" smtClean="0"/>
            <a:t>ASP.NET </a:t>
          </a:r>
          <a:r>
            <a:rPr lang="es-MX" sz="2400" kern="1200" dirty="0" err="1" smtClean="0"/>
            <a:t>SignalR</a:t>
          </a:r>
          <a:endParaRPr lang="es-MX" sz="2400" kern="1200" dirty="0"/>
        </a:p>
      </dsp:txBody>
      <dsp:txXfrm>
        <a:off x="6056213" y="725507"/>
        <a:ext cx="2654297" cy="2539125"/>
      </dsp:txXfrm>
    </dsp:sp>
    <dsp:sp modelId="{342B4B41-ADF3-4898-B12D-BB8AB8A19921}">
      <dsp:nvSpPr>
        <dsp:cNvPr id="0" name=""/>
        <dsp:cNvSpPr/>
      </dsp:nvSpPr>
      <dsp:spPr>
        <a:xfrm>
          <a:off x="9082112" y="5507"/>
          <a:ext cx="2654297" cy="720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400" kern="1200" dirty="0" smtClean="0"/>
            <a:t>Extensiones</a:t>
          </a:r>
          <a:endParaRPr lang="es-MX" sz="2400" kern="1200" dirty="0"/>
        </a:p>
      </dsp:txBody>
      <dsp:txXfrm>
        <a:off x="9082112" y="5507"/>
        <a:ext cx="2654297" cy="720000"/>
      </dsp:txXfrm>
    </dsp:sp>
    <dsp:sp modelId="{B64E97FB-361E-43DB-95B6-212B568BF0BC}">
      <dsp:nvSpPr>
        <dsp:cNvPr id="0" name=""/>
        <dsp:cNvSpPr/>
      </dsp:nvSpPr>
      <dsp:spPr>
        <a:xfrm>
          <a:off x="9082112" y="725507"/>
          <a:ext cx="2654297" cy="253912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2400" kern="1200" dirty="0" smtClean="0"/>
            <a:t>ASP.NET AJAX</a:t>
          </a:r>
          <a:endParaRPr lang="es-MX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2400" kern="1200" dirty="0" smtClean="0"/>
            <a:t>ASP.NET </a:t>
          </a:r>
          <a:r>
            <a:rPr lang="es-MX" sz="2400" kern="1200" dirty="0" err="1" smtClean="0"/>
            <a:t>Dynamic</a:t>
          </a:r>
          <a:r>
            <a:rPr lang="es-MX" sz="2400" kern="1200" dirty="0" smtClean="0"/>
            <a:t> Data</a:t>
          </a:r>
          <a:endParaRPr lang="es-MX" sz="2400" kern="1200" dirty="0"/>
        </a:p>
      </dsp:txBody>
      <dsp:txXfrm>
        <a:off x="9082112" y="725507"/>
        <a:ext cx="2654297" cy="25391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176F7D-0CFA-4A12-9E4C-2869094FF83A}" type="datetimeFigureOut">
              <a:rPr lang="es-MX" smtClean="0"/>
              <a:t>18/05/2016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8E1EA3-44BF-4009-9F70-5D68A9F557E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49168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.Net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1) If the application is Windows platform specific then use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.Net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2)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.Net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Language independent, so if the team has multiple skill expertise C#, VB.NET , C++ , developers can still work on the same project with different skill set. 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3) MS technologies provides RAD (rapid application development) to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deviler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project faster, customers always prefer faster delivery.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4) Debugging is very effort-less therefore, can fix the bugs quicker.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5) deployment is very easy and simple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6) Ajax implementation is simple &amp; easy</a:t>
            </a:r>
          </a:p>
          <a:p>
            <a:r>
              <a:rPr lang="es-MX" dirty="0" smtClean="0"/>
              <a:t>http://www.asp.net/mobile  - Web api </a:t>
            </a:r>
            <a:r>
              <a:rPr lang="es-MX" dirty="0" err="1" smtClean="0"/>
              <a:t>backend</a:t>
            </a:r>
            <a:r>
              <a:rPr lang="es-MX" dirty="0" smtClean="0"/>
              <a:t> – WCF </a:t>
            </a:r>
            <a:r>
              <a:rPr lang="es-MX" dirty="0" err="1" smtClean="0"/>
              <a:t>tb</a:t>
            </a:r>
            <a:r>
              <a:rPr lang="es-MX" dirty="0" smtClean="0"/>
              <a:t> </a:t>
            </a:r>
            <a:r>
              <a:rPr lang="es-MX" dirty="0" err="1" smtClean="0"/>
              <a:t>multi</a:t>
            </a:r>
            <a:r>
              <a:rPr lang="es-MX" baseline="0" dirty="0" smtClean="0"/>
              <a:t> dispositivo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8E1EA3-44BF-4009-9F70-5D68A9F557E8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83922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- </a:t>
            </a:r>
            <a:r>
              <a:rPr lang="es-MX" dirty="0" err="1" smtClean="0"/>
              <a:t>Multi</a:t>
            </a:r>
            <a:r>
              <a:rPr lang="es-MX" dirty="0" smtClean="0"/>
              <a:t>-lenguaje: (VB.NET, C#, C++, PHP para Web </a:t>
            </a:r>
            <a:r>
              <a:rPr lang="es-MX" dirty="0" err="1" smtClean="0"/>
              <a:t>Pages</a:t>
            </a:r>
            <a:r>
              <a:rPr lang="es-MX" dirty="0" smtClean="0"/>
              <a:t>, etc.)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MX" dirty="0" smtClean="0"/>
              <a:t>Cross-</a:t>
            </a:r>
            <a:r>
              <a:rPr lang="es-MX" dirty="0" err="1" smtClean="0"/>
              <a:t>Platforms</a:t>
            </a:r>
            <a:r>
              <a:rPr lang="es-MX" baseline="0" dirty="0" smtClean="0"/>
              <a:t>: </a:t>
            </a:r>
            <a:r>
              <a:rPr lang="es-E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Common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Language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Runtime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(CLR)  - A partir de ASP.NET Core y proyecto Mono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Packaging</a:t>
            </a: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comandos: </a:t>
            </a:r>
            <a:r>
              <a:rPr lang="es-E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NuGet</a:t>
            </a: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s-E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Bower</a:t>
            </a: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Aparte de las opciones propias de MS también permite otras formas de </a:t>
            </a:r>
            <a:r>
              <a:rPr lang="es-E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</a:t>
            </a: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testing</a:t>
            </a: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side</a:t>
            </a: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 conocidas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s-MX" dirty="0" smtClean="0"/>
              <a:t>(</a:t>
            </a:r>
            <a:r>
              <a:rPr lang="es-MX" dirty="0" err="1" smtClean="0"/>
              <a:t>front-end</a:t>
            </a:r>
            <a:r>
              <a:rPr lang="es-MX" dirty="0" smtClean="0"/>
              <a:t> / back-</a:t>
            </a:r>
            <a:r>
              <a:rPr lang="es-MX" dirty="0" err="1" smtClean="0"/>
              <a:t>end</a:t>
            </a:r>
            <a:r>
              <a:rPr lang="es-MX" dirty="0" smtClean="0"/>
              <a:t>)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MX" dirty="0" smtClean="0"/>
              <a:t>ASP-NET </a:t>
            </a:r>
            <a:r>
              <a:rPr lang="es-MX" dirty="0" err="1" smtClean="0"/>
              <a:t>Identity</a:t>
            </a:r>
            <a:r>
              <a:rPr lang="es-MX" dirty="0" smtClean="0"/>
              <a:t>: http://respagblog.azurewebsites.net/introduccion-a-asp-net-identity/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MX" dirty="0" smtClean="0"/>
              <a:t>ASP-NET</a:t>
            </a:r>
            <a:r>
              <a:rPr lang="es-MX" baseline="0" dirty="0" smtClean="0"/>
              <a:t> &amp; </a:t>
            </a:r>
            <a:r>
              <a:rPr lang="es-MX" baseline="0" dirty="0" err="1" smtClean="0"/>
              <a:t>NoSql</a:t>
            </a:r>
            <a:r>
              <a:rPr lang="es-MX" baseline="0" dirty="0" smtClean="0"/>
              <a:t> </a:t>
            </a:r>
            <a:r>
              <a:rPr lang="es-MX" baseline="0" dirty="0" err="1" smtClean="0"/>
              <a:t>databases</a:t>
            </a:r>
            <a:r>
              <a:rPr lang="es-MX" baseline="0" dirty="0" smtClean="0"/>
              <a:t>: http://es.slideshare.net/mkennedy66996693/building-web-apps-with-aspnet-mvc-and-nosql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s-MX" u="sng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s-MX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s-E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s-E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8E1EA3-44BF-4009-9F70-5D68A9F557E8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53950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 que yo he visto que buscan las empresas es:</a:t>
            </a:r>
          </a:p>
          <a:p>
            <a:r>
              <a:rPr lang="es-MX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Soporte</a:t>
            </a:r>
          </a:p>
          <a:p>
            <a:r>
              <a:rPr lang="es-MX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Capacitación</a:t>
            </a:r>
          </a:p>
          <a:p>
            <a:r>
              <a:rPr lang="es-MX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Certificaciones</a:t>
            </a:r>
          </a:p>
          <a:p>
            <a:r>
              <a:rPr lang="es-MX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Actualizaciones</a:t>
            </a:r>
          </a:p>
          <a:p>
            <a:r>
              <a:rPr lang="es-MX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eso te lo da Microsoft, es diferente a que les vendas un proyecto que está en </a:t>
            </a:r>
            <a:r>
              <a:rPr lang="es-MX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s-MX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s-MX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Entorno RAD (Rapid App </a:t>
            </a:r>
            <a:r>
              <a:rPr lang="es-MX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Development</a:t>
            </a:r>
            <a:r>
              <a:rPr lang="es-MX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s-MX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8E1EA3-44BF-4009-9F70-5D68A9F557E8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97600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23688-2AD9-44BE-8715-92FB88B986D7}" type="datetimeFigureOut">
              <a:rPr lang="es-MX" smtClean="0"/>
              <a:t>18/05/2016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41EAF-319B-40D8-AD8B-B85FA6E53EA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79809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23688-2AD9-44BE-8715-92FB88B986D7}" type="datetimeFigureOut">
              <a:rPr lang="es-MX" smtClean="0"/>
              <a:t>18/05/2016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41EAF-319B-40D8-AD8B-B85FA6E53EA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85597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23688-2AD9-44BE-8715-92FB88B986D7}" type="datetimeFigureOut">
              <a:rPr lang="es-MX" smtClean="0"/>
              <a:t>18/05/2016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41EAF-319B-40D8-AD8B-B85FA6E53EA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523302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23688-2AD9-44BE-8715-92FB88B986D7}" type="datetimeFigureOut">
              <a:rPr lang="es-MX" smtClean="0"/>
              <a:t>18/05/2016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41EAF-319B-40D8-AD8B-B85FA6E53EA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245444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23688-2AD9-44BE-8715-92FB88B986D7}" type="datetimeFigureOut">
              <a:rPr lang="es-MX" smtClean="0"/>
              <a:t>18/05/2016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41EAF-319B-40D8-AD8B-B85FA6E53EA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964807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23688-2AD9-44BE-8715-92FB88B986D7}" type="datetimeFigureOut">
              <a:rPr lang="es-MX" smtClean="0"/>
              <a:t>18/05/2016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41EAF-319B-40D8-AD8B-B85FA6E53EA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97111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23688-2AD9-44BE-8715-92FB88B986D7}" type="datetimeFigureOut">
              <a:rPr lang="es-MX" smtClean="0"/>
              <a:t>18/05/2016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41EAF-319B-40D8-AD8B-B85FA6E53EA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39518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23688-2AD9-44BE-8715-92FB88B986D7}" type="datetimeFigureOut">
              <a:rPr lang="es-MX" smtClean="0"/>
              <a:t>18/05/2016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41EAF-319B-40D8-AD8B-B85FA6E53EA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67738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23688-2AD9-44BE-8715-92FB88B986D7}" type="datetimeFigureOut">
              <a:rPr lang="es-MX" smtClean="0"/>
              <a:t>18/05/2016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41EAF-319B-40D8-AD8B-B85FA6E53EA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17619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23688-2AD9-44BE-8715-92FB88B986D7}" type="datetimeFigureOut">
              <a:rPr lang="es-MX" smtClean="0"/>
              <a:t>18/05/2016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41EAF-319B-40D8-AD8B-B85FA6E53EA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75681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23688-2AD9-44BE-8715-92FB88B986D7}" type="datetimeFigureOut">
              <a:rPr lang="es-MX" smtClean="0"/>
              <a:t>18/05/2016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41EAF-319B-40D8-AD8B-B85FA6E53EA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480825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23688-2AD9-44BE-8715-92FB88B986D7}" type="datetimeFigureOut">
              <a:rPr lang="es-MX" smtClean="0"/>
              <a:t>18/05/2016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41EAF-319B-40D8-AD8B-B85FA6E53EA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77564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23688-2AD9-44BE-8715-92FB88B986D7}" type="datetimeFigureOut">
              <a:rPr lang="es-MX" smtClean="0"/>
              <a:t>18/05/2016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41EAF-319B-40D8-AD8B-B85FA6E53EA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73626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8B123688-2AD9-44BE-8715-92FB88B986D7}" type="datetimeFigureOut">
              <a:rPr lang="es-MX" smtClean="0"/>
              <a:t>18/05/2016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A8541EAF-319B-40D8-AD8B-B85FA6E53EA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7983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8B123688-2AD9-44BE-8715-92FB88B986D7}" type="datetimeFigureOut">
              <a:rPr lang="es-MX" smtClean="0"/>
              <a:t>18/05/2016</a:t>
            </a:fld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A8541EAF-319B-40D8-AD8B-B85FA6E53EA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75316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45.xml"/><Relationship Id="rId7" Type="http://schemas.openxmlformats.org/officeDocument/2006/relationships/image" Target="../media/image2.png"/><Relationship Id="rId2" Type="http://schemas.openxmlformats.org/officeDocument/2006/relationships/customXml" Target="../../customXml/item35.xml"/><Relationship Id="rId1" Type="http://schemas.openxmlformats.org/officeDocument/2006/relationships/customXml" Target="../../customXml/item212.xml"/><Relationship Id="rId6" Type="http://schemas.openxmlformats.org/officeDocument/2006/relationships/hyperlink" Target="http://l.facebook.com/l.php?u=http://ASP.NET/&amp;h=5AQHorgUN&amp;enc=AZOjHKJZv3szoOD-GBgZNRrR5Z3ylemHwDje6t59v6Q0xlIZxglSaF0qBVtocb79rYo&amp;s=1" TargetMode="External"/><Relationship Id="rId5" Type="http://schemas.openxmlformats.org/officeDocument/2006/relationships/slideLayout" Target="../slideLayouts/slideLayout1.xml"/><Relationship Id="rId4" Type="http://schemas.openxmlformats.org/officeDocument/2006/relationships/customXml" Target="../../customXml/item11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customXml" Target="../../customXml/item3.xml"/><Relationship Id="rId7" Type="http://schemas.openxmlformats.org/officeDocument/2006/relationships/image" Target="../media/image9.png"/><Relationship Id="rId2" Type="http://schemas.openxmlformats.org/officeDocument/2006/relationships/customXml" Target="../../customXml/item131.xml"/><Relationship Id="rId1" Type="http://schemas.openxmlformats.org/officeDocument/2006/relationships/customXml" Target="../../customXml/item155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2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customXml" Target="../../customXml/item81.xml"/><Relationship Id="rId7" Type="http://schemas.openxmlformats.org/officeDocument/2006/relationships/image" Target="../media/image11.png"/><Relationship Id="rId2" Type="http://schemas.openxmlformats.org/officeDocument/2006/relationships/customXml" Target="../../customXml/item102.xml"/><Relationship Id="rId1" Type="http://schemas.openxmlformats.org/officeDocument/2006/relationships/customXml" Target="../../customXml/item126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188.xml"/><Relationship Id="rId9" Type="http://schemas.openxmlformats.org/officeDocument/2006/relationships/hyperlink" Target="http://www.mono-project.com/archived/web_services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customXml" Target="../../customXml/item18.xml"/><Relationship Id="rId7" Type="http://schemas.openxmlformats.org/officeDocument/2006/relationships/diagramData" Target="../diagrams/data1.xml"/><Relationship Id="rId2" Type="http://schemas.openxmlformats.org/officeDocument/2006/relationships/customXml" Target="../../customXml/item128.xml"/><Relationship Id="rId1" Type="http://schemas.openxmlformats.org/officeDocument/2006/relationships/customXml" Target="../../customXml/item226.xml"/><Relationship Id="rId6" Type="http://schemas.openxmlformats.org/officeDocument/2006/relationships/image" Target="../media/image3.png"/><Relationship Id="rId11" Type="http://schemas.microsoft.com/office/2007/relationships/diagramDrawing" Target="../diagrams/drawing1.xml"/><Relationship Id="rId5" Type="http://schemas.openxmlformats.org/officeDocument/2006/relationships/slideLayout" Target="../slideLayouts/slideLayout6.xml"/><Relationship Id="rId10" Type="http://schemas.openxmlformats.org/officeDocument/2006/relationships/diagramColors" Target="../diagrams/colors1.xml"/><Relationship Id="rId4" Type="http://schemas.openxmlformats.org/officeDocument/2006/relationships/customXml" Target="../../customXml/item118.xml"/><Relationship Id="rId9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77.xml"/><Relationship Id="rId7" Type="http://schemas.openxmlformats.org/officeDocument/2006/relationships/image" Target="../media/image13.png"/><Relationship Id="rId2" Type="http://schemas.openxmlformats.org/officeDocument/2006/relationships/customXml" Target="../../customXml/item219.xml"/><Relationship Id="rId1" Type="http://schemas.openxmlformats.org/officeDocument/2006/relationships/customXml" Target="../../customXml/item54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20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70.xml"/><Relationship Id="rId2" Type="http://schemas.openxmlformats.org/officeDocument/2006/relationships/customXml" Target="../../customXml/item49.xml"/><Relationship Id="rId1" Type="http://schemas.openxmlformats.org/officeDocument/2006/relationships/customXml" Target="../../customXml/item196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6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51.xml"/><Relationship Id="rId7" Type="http://schemas.openxmlformats.org/officeDocument/2006/relationships/image" Target="../media/image14.png"/><Relationship Id="rId2" Type="http://schemas.openxmlformats.org/officeDocument/2006/relationships/customXml" Target="../../customXml/item120.xml"/><Relationship Id="rId1" Type="http://schemas.openxmlformats.org/officeDocument/2006/relationships/customXml" Target="../../customXml/item46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20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87.xml"/><Relationship Id="rId7" Type="http://schemas.openxmlformats.org/officeDocument/2006/relationships/image" Target="../media/image15.png"/><Relationship Id="rId2" Type="http://schemas.openxmlformats.org/officeDocument/2006/relationships/customXml" Target="../../customXml/item166.xml"/><Relationship Id="rId1" Type="http://schemas.openxmlformats.org/officeDocument/2006/relationships/customXml" Target="../../customXml/item60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5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76.xml"/><Relationship Id="rId7" Type="http://schemas.openxmlformats.org/officeDocument/2006/relationships/image" Target="../media/image16.gif"/><Relationship Id="rId2" Type="http://schemas.openxmlformats.org/officeDocument/2006/relationships/customXml" Target="../../customXml/item200.xml"/><Relationship Id="rId1" Type="http://schemas.openxmlformats.org/officeDocument/2006/relationships/customXml" Target="../../customXml/item61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18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customXml" Target="../../customXml/item58.xml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customXml" Target="../../customXml/item140.xml"/><Relationship Id="rId16" Type="http://schemas.openxmlformats.org/officeDocument/2006/relationships/image" Target="../media/image26.png"/><Relationship Id="rId1" Type="http://schemas.openxmlformats.org/officeDocument/2006/relationships/customXml" Target="../../customXml/item16.xml"/><Relationship Id="rId6" Type="http://schemas.openxmlformats.org/officeDocument/2006/relationships/image" Target="../media/image3.png"/><Relationship Id="rId11" Type="http://schemas.openxmlformats.org/officeDocument/2006/relationships/image" Target="../media/image21.png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25.jpg"/><Relationship Id="rId10" Type="http://schemas.openxmlformats.org/officeDocument/2006/relationships/image" Target="../media/image20.png"/><Relationship Id="rId4" Type="http://schemas.openxmlformats.org/officeDocument/2006/relationships/customXml" Target="../../customXml/item147.xml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customXml" Target="../../customXml/item218.xml"/><Relationship Id="rId7" Type="http://schemas.openxmlformats.org/officeDocument/2006/relationships/image" Target="../media/image27.png"/><Relationship Id="rId2" Type="http://schemas.openxmlformats.org/officeDocument/2006/relationships/customXml" Target="../../customXml/item38.xml"/><Relationship Id="rId1" Type="http://schemas.openxmlformats.org/officeDocument/2006/relationships/customXml" Target="../../customXml/item223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119.xml"/><Relationship Id="rId9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91.xml"/><Relationship Id="rId7" Type="http://schemas.openxmlformats.org/officeDocument/2006/relationships/image" Target="../media/image4.png"/><Relationship Id="rId2" Type="http://schemas.openxmlformats.org/officeDocument/2006/relationships/customXml" Target="../../customXml/item154.xml"/><Relationship Id="rId1" Type="http://schemas.openxmlformats.org/officeDocument/2006/relationships/customXml" Target="../../customXml/item34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2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85.xml"/><Relationship Id="rId7" Type="http://schemas.openxmlformats.org/officeDocument/2006/relationships/image" Target="../media/image30.png"/><Relationship Id="rId2" Type="http://schemas.openxmlformats.org/officeDocument/2006/relationships/customXml" Target="../../customXml/item51.xml"/><Relationship Id="rId1" Type="http://schemas.openxmlformats.org/officeDocument/2006/relationships/customXml" Target="../../customXml/item92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13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89.xml"/><Relationship Id="rId7" Type="http://schemas.openxmlformats.org/officeDocument/2006/relationships/image" Target="../media/image31.png"/><Relationship Id="rId2" Type="http://schemas.openxmlformats.org/officeDocument/2006/relationships/customXml" Target="../../customXml/item133.xml"/><Relationship Id="rId1" Type="http://schemas.openxmlformats.org/officeDocument/2006/relationships/customXml" Target="../../customXml/item167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2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08.xml"/><Relationship Id="rId7" Type="http://schemas.openxmlformats.org/officeDocument/2006/relationships/image" Target="../media/image32.png"/><Relationship Id="rId2" Type="http://schemas.openxmlformats.org/officeDocument/2006/relationships/customXml" Target="../../customXml/item201.xml"/><Relationship Id="rId1" Type="http://schemas.openxmlformats.org/officeDocument/2006/relationships/customXml" Target="../../customXml/item178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6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36.xml"/><Relationship Id="rId7" Type="http://schemas.openxmlformats.org/officeDocument/2006/relationships/image" Target="../media/image33.png"/><Relationship Id="rId2" Type="http://schemas.openxmlformats.org/officeDocument/2006/relationships/customXml" Target="../../customXml/item17.xml"/><Relationship Id="rId1" Type="http://schemas.openxmlformats.org/officeDocument/2006/relationships/customXml" Target="../../customXml/item222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5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.xml"/><Relationship Id="rId7" Type="http://schemas.openxmlformats.org/officeDocument/2006/relationships/image" Target="../media/image34.png"/><Relationship Id="rId2" Type="http://schemas.openxmlformats.org/officeDocument/2006/relationships/customXml" Target="../../customXml/item87.xml"/><Relationship Id="rId1" Type="http://schemas.openxmlformats.org/officeDocument/2006/relationships/customXml" Target="../../customXml/item129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2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customXml" Target="../../customXml/item112.xml"/><Relationship Id="rId7" Type="http://schemas.openxmlformats.org/officeDocument/2006/relationships/image" Target="../media/image35.png"/><Relationship Id="rId2" Type="http://schemas.openxmlformats.org/officeDocument/2006/relationships/customXml" Target="../../customXml/item47.xml"/><Relationship Id="rId1" Type="http://schemas.openxmlformats.org/officeDocument/2006/relationships/customXml" Target="../../customXml/item63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15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68.xml"/><Relationship Id="rId7" Type="http://schemas.openxmlformats.org/officeDocument/2006/relationships/image" Target="../media/image37.png"/><Relationship Id="rId2" Type="http://schemas.openxmlformats.org/officeDocument/2006/relationships/customXml" Target="../../customXml/item93.xml"/><Relationship Id="rId1" Type="http://schemas.openxmlformats.org/officeDocument/2006/relationships/customXml" Target="../../customXml/item134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19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4.xml"/><Relationship Id="rId7" Type="http://schemas.openxmlformats.org/officeDocument/2006/relationships/image" Target="../media/image38.png"/><Relationship Id="rId2" Type="http://schemas.openxmlformats.org/officeDocument/2006/relationships/customXml" Target="../../customXml/item88.xml"/><Relationship Id="rId1" Type="http://schemas.openxmlformats.org/officeDocument/2006/relationships/customXml" Target="../../customXml/item214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13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customXml" Target="../../customXml/item64.xml"/><Relationship Id="rId7" Type="http://schemas.openxmlformats.org/officeDocument/2006/relationships/image" Target="../media/image39.png"/><Relationship Id="rId2" Type="http://schemas.openxmlformats.org/officeDocument/2006/relationships/customXml" Target="../../customXml/item40.xml"/><Relationship Id="rId1" Type="http://schemas.openxmlformats.org/officeDocument/2006/relationships/customXml" Target="../../customXml/item27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11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customXml" Target="../../customXml/item204.xml"/><Relationship Id="rId7" Type="http://schemas.openxmlformats.org/officeDocument/2006/relationships/image" Target="../media/image41.png"/><Relationship Id="rId2" Type="http://schemas.openxmlformats.org/officeDocument/2006/relationships/customXml" Target="../../customXml/item179.xml"/><Relationship Id="rId1" Type="http://schemas.openxmlformats.org/officeDocument/2006/relationships/customXml" Target="../../customXml/item157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6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29.xml"/><Relationship Id="rId7" Type="http://schemas.openxmlformats.org/officeDocument/2006/relationships/image" Target="../media/image4.png"/><Relationship Id="rId2" Type="http://schemas.openxmlformats.org/officeDocument/2006/relationships/customXml" Target="../../customXml/item142.xml"/><Relationship Id="rId1" Type="http://schemas.openxmlformats.org/officeDocument/2006/relationships/customXml" Target="../../customXml/item99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1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customXml" Target="../../customXml/item14.xml"/><Relationship Id="rId7" Type="http://schemas.openxmlformats.org/officeDocument/2006/relationships/image" Target="../media/image43.png"/><Relationship Id="rId2" Type="http://schemas.openxmlformats.org/officeDocument/2006/relationships/customXml" Target="../../customXml/item228.xml"/><Relationship Id="rId1" Type="http://schemas.openxmlformats.org/officeDocument/2006/relationships/customXml" Target="../../customXml/item109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3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35.xml"/><Relationship Id="rId7" Type="http://schemas.openxmlformats.org/officeDocument/2006/relationships/image" Target="../media/image45.png"/><Relationship Id="rId2" Type="http://schemas.openxmlformats.org/officeDocument/2006/relationships/customXml" Target="../../customXml/item94.xml"/><Relationship Id="rId1" Type="http://schemas.openxmlformats.org/officeDocument/2006/relationships/customXml" Target="../../customXml/item53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16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43.xml"/><Relationship Id="rId7" Type="http://schemas.openxmlformats.org/officeDocument/2006/relationships/image" Target="../media/image46.png"/><Relationship Id="rId2" Type="http://schemas.openxmlformats.org/officeDocument/2006/relationships/customXml" Target="../../customXml/item193.xml"/><Relationship Id="rId1" Type="http://schemas.openxmlformats.org/officeDocument/2006/relationships/customXml" Target="../../customXml/item215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8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customXml" Target="../../customXml/item70.xml"/><Relationship Id="rId7" Type="http://schemas.openxmlformats.org/officeDocument/2006/relationships/image" Target="../media/image47.png"/><Relationship Id="rId2" Type="http://schemas.openxmlformats.org/officeDocument/2006/relationships/customXml" Target="../../customXml/item19.xml"/><Relationship Id="rId1" Type="http://schemas.openxmlformats.org/officeDocument/2006/relationships/customXml" Target="../../customXml/item7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4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customXml" Target="../../customXml/item181.xml"/><Relationship Id="rId7" Type="http://schemas.openxmlformats.org/officeDocument/2006/relationships/image" Target="../media/image49.png"/><Relationship Id="rId2" Type="http://schemas.openxmlformats.org/officeDocument/2006/relationships/customXml" Target="../../customXml/item114.xml"/><Relationship Id="rId1" Type="http://schemas.openxmlformats.org/officeDocument/2006/relationships/customXml" Target="../../customXml/item158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20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1.xml"/><Relationship Id="rId7" Type="http://schemas.openxmlformats.org/officeDocument/2006/relationships/image" Target="../media/image51.png"/><Relationship Id="rId2" Type="http://schemas.openxmlformats.org/officeDocument/2006/relationships/customXml" Target="../../customXml/item110.xml"/><Relationship Id="rId1" Type="http://schemas.openxmlformats.org/officeDocument/2006/relationships/customXml" Target="../../customXml/item68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2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95.xml"/><Relationship Id="rId7" Type="http://schemas.openxmlformats.org/officeDocument/2006/relationships/image" Target="../media/image52.png"/><Relationship Id="rId2" Type="http://schemas.openxmlformats.org/officeDocument/2006/relationships/customXml" Target="../../customXml/item30.xml"/><Relationship Id="rId1" Type="http://schemas.openxmlformats.org/officeDocument/2006/relationships/customXml" Target="../../customXml/item55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13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customXml" Target="../../customXml/item216.xml"/><Relationship Id="rId7" Type="http://schemas.openxmlformats.org/officeDocument/2006/relationships/image" Target="../media/image53.png"/><Relationship Id="rId2" Type="http://schemas.openxmlformats.org/officeDocument/2006/relationships/customXml" Target="../../customXml/item194.xml"/><Relationship Id="rId1" Type="http://schemas.openxmlformats.org/officeDocument/2006/relationships/customXml" Target="../../customXml/item171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9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217.xml"/><Relationship Id="rId7" Type="http://schemas.openxmlformats.org/officeDocument/2006/relationships/image" Target="../media/image55.png"/><Relationship Id="rId2" Type="http://schemas.openxmlformats.org/officeDocument/2006/relationships/customXml" Target="../../customXml/item137.xml"/><Relationship Id="rId1" Type="http://schemas.openxmlformats.org/officeDocument/2006/relationships/customXml" Target="../../customXml/item172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19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231.xml"/><Relationship Id="rId7" Type="http://schemas.openxmlformats.org/officeDocument/2006/relationships/image" Target="../media/image56.png"/><Relationship Id="rId2" Type="http://schemas.openxmlformats.org/officeDocument/2006/relationships/customXml" Target="../../customXml/item123.xml"/><Relationship Id="rId1" Type="http://schemas.openxmlformats.org/officeDocument/2006/relationships/customXml" Target="../../customXml/item100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31.xml"/><Relationship Id="rId7" Type="http://schemas.openxmlformats.org/officeDocument/2006/relationships/image" Target="../media/image5.jpg"/><Relationship Id="rId2" Type="http://schemas.openxmlformats.org/officeDocument/2006/relationships/customXml" Target="../../customXml/item153.xml"/><Relationship Id="rId1" Type="http://schemas.openxmlformats.org/officeDocument/2006/relationships/customXml" Target="../../customXml/item97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8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16.xml"/><Relationship Id="rId7" Type="http://schemas.openxmlformats.org/officeDocument/2006/relationships/image" Target="../media/image57.png"/><Relationship Id="rId2" Type="http://schemas.openxmlformats.org/officeDocument/2006/relationships/customXml" Target="../../customXml/item43.xml"/><Relationship Id="rId1" Type="http://schemas.openxmlformats.org/officeDocument/2006/relationships/customXml" Target="../../customXml/item72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16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61.xml"/><Relationship Id="rId7" Type="http://schemas.openxmlformats.org/officeDocument/2006/relationships/image" Target="../media/image58.png"/><Relationship Id="rId2" Type="http://schemas.openxmlformats.org/officeDocument/2006/relationships/customXml" Target="../../customXml/item207.xml"/><Relationship Id="rId1" Type="http://schemas.openxmlformats.org/officeDocument/2006/relationships/customXml" Target="../../customXml/item183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7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73.xml"/><Relationship Id="rId7" Type="http://schemas.openxmlformats.org/officeDocument/2006/relationships/image" Target="../media/image59.png"/><Relationship Id="rId2" Type="http://schemas.openxmlformats.org/officeDocument/2006/relationships/customXml" Target="../../customXml/item232.xml"/><Relationship Id="rId1" Type="http://schemas.openxmlformats.org/officeDocument/2006/relationships/customXml" Target="../../customXml/item21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4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235.xml"/><Relationship Id="rId7" Type="http://schemas.openxmlformats.org/officeDocument/2006/relationships/image" Target="../media/image60.png"/><Relationship Id="rId2" Type="http://schemas.openxmlformats.org/officeDocument/2006/relationships/customXml" Target="../../customXml/item234.xml"/><Relationship Id="rId1" Type="http://schemas.openxmlformats.org/officeDocument/2006/relationships/customXml" Target="../../customXml/item233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23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240.xml"/><Relationship Id="rId7" Type="http://schemas.openxmlformats.org/officeDocument/2006/relationships/image" Target="../media/image61.png"/><Relationship Id="rId2" Type="http://schemas.openxmlformats.org/officeDocument/2006/relationships/customXml" Target="../../customXml/item238.xml"/><Relationship Id="rId1" Type="http://schemas.openxmlformats.org/officeDocument/2006/relationships/customXml" Target="../../customXml/item237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23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78.xml"/><Relationship Id="rId7" Type="http://schemas.openxmlformats.org/officeDocument/2006/relationships/image" Target="../media/image62.png"/><Relationship Id="rId2" Type="http://schemas.openxmlformats.org/officeDocument/2006/relationships/customXml" Target="../../customXml/item208.xml"/><Relationship Id="rId1" Type="http://schemas.openxmlformats.org/officeDocument/2006/relationships/customXml" Target="../../customXml/item184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12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244.xml"/><Relationship Id="rId7" Type="http://schemas.openxmlformats.org/officeDocument/2006/relationships/image" Target="../media/image63.png"/><Relationship Id="rId2" Type="http://schemas.openxmlformats.org/officeDocument/2006/relationships/customXml" Target="../../customXml/item241.xml"/><Relationship Id="rId1" Type="http://schemas.openxmlformats.org/officeDocument/2006/relationships/customXml" Target="../../customXml/item242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24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22.xml"/><Relationship Id="rId7" Type="http://schemas.openxmlformats.org/officeDocument/2006/relationships/image" Target="../media/image64.png"/><Relationship Id="rId2" Type="http://schemas.openxmlformats.org/officeDocument/2006/relationships/customXml" Target="../../customXml/item144.xml"/><Relationship Id="rId1" Type="http://schemas.openxmlformats.org/officeDocument/2006/relationships/customXml" Target="../../customXml/item229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4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2.xml"/><Relationship Id="rId7" Type="http://schemas.openxmlformats.org/officeDocument/2006/relationships/image" Target="../media/image64.png"/><Relationship Id="rId2" Type="http://schemas.openxmlformats.org/officeDocument/2006/relationships/customXml" Target="../../customXml/item220.xml"/><Relationship Id="rId1" Type="http://schemas.openxmlformats.org/officeDocument/2006/relationships/customXml" Target="../../customXml/item103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14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248.xml"/><Relationship Id="rId7" Type="http://schemas.openxmlformats.org/officeDocument/2006/relationships/image" Target="../media/image65.png"/><Relationship Id="rId2" Type="http://schemas.openxmlformats.org/officeDocument/2006/relationships/customXml" Target="../../customXml/item245.xml"/><Relationship Id="rId1" Type="http://schemas.openxmlformats.org/officeDocument/2006/relationships/customXml" Target="../../customXml/item246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24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customXml" Target="../../customXml/item175.xml"/><Relationship Id="rId7" Type="http://schemas.openxmlformats.org/officeDocument/2006/relationships/image" Target="../media/image3.png"/><Relationship Id="rId2" Type="http://schemas.openxmlformats.org/officeDocument/2006/relationships/customXml" Target="../../customXml/item57.xml"/><Relationship Id="rId1" Type="http://schemas.openxmlformats.org/officeDocument/2006/relationships/customXml" Target="../../customXml/item24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3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209.xml"/><Relationship Id="rId7" Type="http://schemas.openxmlformats.org/officeDocument/2006/relationships/image" Target="../media/image66.png"/><Relationship Id="rId2" Type="http://schemas.openxmlformats.org/officeDocument/2006/relationships/customXml" Target="../../customXml/item185.xml"/><Relationship Id="rId1" Type="http://schemas.openxmlformats.org/officeDocument/2006/relationships/customXml" Target="../../customXml/item163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8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23.xml"/><Relationship Id="rId7" Type="http://schemas.openxmlformats.org/officeDocument/2006/relationships/image" Target="../media/image67.png"/><Relationship Id="rId2" Type="http://schemas.openxmlformats.org/officeDocument/2006/relationships/customXml" Target="../../customXml/item125.xml"/><Relationship Id="rId1" Type="http://schemas.openxmlformats.org/officeDocument/2006/relationships/customXml" Target="../../customXml/item230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4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52.xml"/><Relationship Id="rId7" Type="http://schemas.openxmlformats.org/officeDocument/2006/relationships/image" Target="../media/image68.png"/><Relationship Id="rId2" Type="http://schemas.openxmlformats.org/officeDocument/2006/relationships/customXml" Target="../../customXml/item101.xml"/><Relationship Id="rId1" Type="http://schemas.openxmlformats.org/officeDocument/2006/relationships/customXml" Target="../../customXml/item74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174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customXml" Target="../../customXml/item150.xml"/><Relationship Id="rId7" Type="http://schemas.openxmlformats.org/officeDocument/2006/relationships/hyperlink" Target="http://localhost:5000/" TargetMode="External"/><Relationship Id="rId2" Type="http://schemas.openxmlformats.org/officeDocument/2006/relationships/customXml" Target="../../customXml/item221.xml"/><Relationship Id="rId1" Type="http://schemas.openxmlformats.org/officeDocument/2006/relationships/customXml" Target="../../customXml/item198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10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251.xml"/><Relationship Id="rId7" Type="http://schemas.openxmlformats.org/officeDocument/2006/relationships/image" Target="../media/image28.png"/><Relationship Id="rId2" Type="http://schemas.openxmlformats.org/officeDocument/2006/relationships/customXml" Target="../../customXml/item250.xml"/><Relationship Id="rId1" Type="http://schemas.openxmlformats.org/officeDocument/2006/relationships/customXml" Target="../../customXml/item249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25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customXml" Target="../../customXml/item173.xml"/><Relationship Id="rId7" Type="http://schemas.openxmlformats.org/officeDocument/2006/relationships/image" Target="../media/image70.png"/><Relationship Id="rId2" Type="http://schemas.openxmlformats.org/officeDocument/2006/relationships/customXml" Target="../../customXml/item117.xml"/><Relationship Id="rId1" Type="http://schemas.openxmlformats.org/officeDocument/2006/relationships/customXml" Target="../../customXml/item146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19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customXml" Target="../../customXml/item255.xml"/><Relationship Id="rId7" Type="http://schemas.openxmlformats.org/officeDocument/2006/relationships/image" Target="../media/image70.png"/><Relationship Id="rId2" Type="http://schemas.openxmlformats.org/officeDocument/2006/relationships/customXml" Target="../../customXml/item254.xml"/><Relationship Id="rId1" Type="http://schemas.openxmlformats.org/officeDocument/2006/relationships/customXml" Target="../../customXml/item253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2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259.xml"/><Relationship Id="rId7" Type="http://schemas.openxmlformats.org/officeDocument/2006/relationships/image" Target="../media/image72.png"/><Relationship Id="rId2" Type="http://schemas.openxmlformats.org/officeDocument/2006/relationships/customXml" Target="../../customXml/item258.xml"/><Relationship Id="rId1" Type="http://schemas.openxmlformats.org/officeDocument/2006/relationships/customXml" Target="../../customXml/item257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26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82.xml"/><Relationship Id="rId7" Type="http://schemas.openxmlformats.org/officeDocument/2006/relationships/image" Target="../media/image28.png"/><Relationship Id="rId2" Type="http://schemas.openxmlformats.org/officeDocument/2006/relationships/customXml" Target="../../customXml/item115.xml"/><Relationship Id="rId1" Type="http://schemas.openxmlformats.org/officeDocument/2006/relationships/customXml" Target="../../customXml/item71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15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customXml" Target="../../customXml/item75.xml"/><Relationship Id="rId7" Type="http://schemas.openxmlformats.org/officeDocument/2006/relationships/image" Target="../media/image3.png"/><Relationship Id="rId2" Type="http://schemas.openxmlformats.org/officeDocument/2006/relationships/customXml" Target="../../customXml/item162.xml"/><Relationship Id="rId1" Type="http://schemas.openxmlformats.org/officeDocument/2006/relationships/customXml" Target="../../customXml/item26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264.xml"/><Relationship Id="rId7" Type="http://schemas.openxmlformats.org/officeDocument/2006/relationships/image" Target="../media/image28.png"/><Relationship Id="rId2" Type="http://schemas.openxmlformats.org/officeDocument/2006/relationships/customXml" Target="../../customXml/item261.xml"/><Relationship Id="rId1" Type="http://schemas.openxmlformats.org/officeDocument/2006/relationships/customXml" Target="../../customXml/item262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26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48.xml"/><Relationship Id="rId7" Type="http://schemas.openxmlformats.org/officeDocument/2006/relationships/image" Target="../media/image28.png"/><Relationship Id="rId2" Type="http://schemas.openxmlformats.org/officeDocument/2006/relationships/customXml" Target="../../customXml/item69.xml"/><Relationship Id="rId1" Type="http://schemas.openxmlformats.org/officeDocument/2006/relationships/customXml" Target="../../customXml/item206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12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56.xml"/><Relationship Id="rId7" Type="http://schemas.openxmlformats.org/officeDocument/2006/relationships/image" Target="../media/image28.png"/><Relationship Id="rId2" Type="http://schemas.openxmlformats.org/officeDocument/2006/relationships/customXml" Target="../../customXml/item9.xml"/><Relationship Id="rId1" Type="http://schemas.openxmlformats.org/officeDocument/2006/relationships/customXml" Target="../../customXml/item33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9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76.xml"/><Relationship Id="rId2" Type="http://schemas.openxmlformats.org/officeDocument/2006/relationships/customXml" Target="../../customXml/item39.xml"/><Relationship Id="rId1" Type="http://schemas.openxmlformats.org/officeDocument/2006/relationships/customXml" Target="../../customXml/item86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10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41.xml"/><Relationship Id="rId2" Type="http://schemas.openxmlformats.org/officeDocument/2006/relationships/customXml" Target="../../customXml/item8.xml"/><Relationship Id="rId1" Type="http://schemas.openxmlformats.org/officeDocument/2006/relationships/customXml" Target="../../customXml/item210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18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5.xml"/><Relationship Id="rId2" Type="http://schemas.openxmlformats.org/officeDocument/2006/relationships/customXml" Target="../../customXml/item79.xml"/><Relationship Id="rId1" Type="http://schemas.openxmlformats.org/officeDocument/2006/relationships/customXml" Target="../../customXml/item59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12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62.xml"/><Relationship Id="rId7" Type="http://schemas.openxmlformats.org/officeDocument/2006/relationships/image" Target="../media/image22.png"/><Relationship Id="rId2" Type="http://schemas.openxmlformats.org/officeDocument/2006/relationships/customXml" Target="../../customXml/item6.xml"/><Relationship Id="rId1" Type="http://schemas.openxmlformats.org/officeDocument/2006/relationships/customXml" Target="../../customXml/item106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4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2.xml"/><Relationship Id="rId7" Type="http://schemas.openxmlformats.org/officeDocument/2006/relationships/image" Target="../media/image74.jpg"/><Relationship Id="rId2" Type="http://schemas.openxmlformats.org/officeDocument/2006/relationships/customXml" Target="../../customXml/item121.xml"/><Relationship Id="rId1" Type="http://schemas.openxmlformats.org/officeDocument/2006/relationships/customXml" Target="../../customXml/item98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13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customXml" Target="../../customXml/item191.xml"/><Relationship Id="rId7" Type="http://schemas.openxmlformats.org/officeDocument/2006/relationships/image" Target="../media/image3.png"/><Relationship Id="rId2" Type="http://schemas.openxmlformats.org/officeDocument/2006/relationships/customXml" Target="../../customXml/item192.xml"/><Relationship Id="rId1" Type="http://schemas.openxmlformats.org/officeDocument/2006/relationships/customXml" Target="../../customXml/item139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2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82.xml"/><Relationship Id="rId2" Type="http://schemas.openxmlformats.org/officeDocument/2006/relationships/customXml" Target="../../customXml/item28.xml"/><Relationship Id="rId1" Type="http://schemas.openxmlformats.org/officeDocument/2006/relationships/customXml" Target="../../customXml/item165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19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3.xml"/><Relationship Id="rId2" Type="http://schemas.openxmlformats.org/officeDocument/2006/relationships/customXml" Target="../../customXml/item164.xml"/><Relationship Id="rId1" Type="http://schemas.openxmlformats.org/officeDocument/2006/relationships/customXml" Target="../../customXml/item105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8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10001" y="991893"/>
            <a:ext cx="11015206" cy="3428306"/>
          </a:xfrm>
        </p:spPr>
        <p:txBody>
          <a:bodyPr/>
          <a:lstStyle/>
          <a:p>
            <a:r>
              <a:rPr lang="en-US" dirty="0" err="1"/>
              <a:t>Crea</a:t>
            </a:r>
            <a:r>
              <a:rPr lang="en-US" dirty="0"/>
              <a:t> </a:t>
            </a:r>
            <a:r>
              <a:rPr lang="en-US" dirty="0" err="1"/>
              <a:t>aplicaciones</a:t>
            </a:r>
            <a:r>
              <a:rPr lang="en-US" dirty="0"/>
              <a:t> web </a:t>
            </a:r>
            <a:r>
              <a:rPr lang="en-US" dirty="0" err="1"/>
              <a:t>dinámicas</a:t>
            </a:r>
            <a:r>
              <a:rPr lang="en-US" dirty="0"/>
              <a:t> </a:t>
            </a:r>
            <a:r>
              <a:rPr lang="en-US" dirty="0" smtClean="0"/>
              <a:t>con </a:t>
            </a:r>
            <a:r>
              <a:rPr lang="en-US" dirty="0" smtClean="0">
                <a:hlinkClick r:id="rId6"/>
              </a:rPr>
              <a:t>ASP.NET</a:t>
            </a:r>
            <a:r>
              <a:rPr lang="en-US" dirty="0"/>
              <a:t> </a:t>
            </a:r>
            <a:r>
              <a:rPr lang="en-US" dirty="0" smtClean="0"/>
              <a:t>Core RC1, </a:t>
            </a:r>
            <a:r>
              <a:rPr lang="en-US" dirty="0"/>
              <a:t>MVC 6, Entity Framework 7 y Angular JS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7005232" y="5063360"/>
            <a:ext cx="5021451" cy="434974"/>
          </a:xfrm>
        </p:spPr>
        <p:txBody>
          <a:bodyPr/>
          <a:lstStyle/>
          <a:p>
            <a:pPr algn="r"/>
            <a:r>
              <a:rPr lang="es-MX" sz="2000" b="1" dirty="0" smtClean="0"/>
              <a:t>Por: Karen Goytizolo Cáceres</a:t>
            </a:r>
            <a:endParaRPr lang="es-MX" sz="20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84" y="5280847"/>
            <a:ext cx="6121831" cy="1307011"/>
          </a:xfrm>
          <a:prstGeom prst="rect">
            <a:avLst/>
          </a:prstGeom>
        </p:spPr>
      </p:pic>
      <p:sp>
        <p:nvSpPr>
          <p:cNvPr id="5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36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0000" y="757156"/>
            <a:ext cx="10571998" cy="970450"/>
          </a:xfrm>
        </p:spPr>
        <p:txBody>
          <a:bodyPr/>
          <a:lstStyle/>
          <a:p>
            <a:pPr algn="ctr"/>
            <a:r>
              <a:rPr lang="es-MX" sz="5000" dirty="0" smtClean="0"/>
              <a:t>Comparando ASP.NET 4.6 y ASP.NET CORE 1.0 </a:t>
            </a:r>
            <a:endParaRPr lang="es-MX" sz="5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sp>
        <p:nvSpPr>
          <p:cNvPr id="10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069" y="2076750"/>
            <a:ext cx="7539580" cy="372790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293704" y="6551116"/>
            <a:ext cx="798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Fuente: http://www.hanselman.com/blog/ASPNET5IsDeadIntroducingASPNETCore10AndNETCore10.aspx</a:t>
            </a:r>
            <a:endParaRPr lang="es-MX" sz="12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2599410"/>
            <a:ext cx="2507864" cy="212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6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290" y="757156"/>
            <a:ext cx="11874398" cy="970450"/>
          </a:xfrm>
        </p:spPr>
        <p:txBody>
          <a:bodyPr/>
          <a:lstStyle/>
          <a:p>
            <a:pPr algn="ctr"/>
            <a:r>
              <a:rPr lang="es-MX" sz="4400" dirty="0" smtClean="0"/>
              <a:t>¿NET y ASPNET ya funcionaban en entornos multiplataforma antes de Core 1.0? </a:t>
            </a:r>
            <a:endParaRPr lang="es-MX" sz="4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sp>
        <p:nvSpPr>
          <p:cNvPr id="10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uadroTexto 4"/>
          <p:cNvSpPr txBox="1"/>
          <p:nvPr/>
        </p:nvSpPr>
        <p:spPr>
          <a:xfrm>
            <a:off x="4179735" y="6533404"/>
            <a:ext cx="4594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Fuente: http://www.mono-project.com/docs/web/aspnet/</a:t>
            </a:r>
            <a:endParaRPr lang="es-MX" sz="1200" dirty="0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90" y="2375653"/>
            <a:ext cx="5429250" cy="342900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99" y="2594857"/>
            <a:ext cx="762000" cy="91440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7187321" y="2308928"/>
            <a:ext cx="44133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Mono </a:t>
            </a:r>
            <a:r>
              <a:rPr lang="en-US" dirty="0" err="1" smtClean="0"/>
              <a:t>tiene</a:t>
            </a:r>
            <a:r>
              <a:rPr lang="en-US" dirty="0" smtClean="0"/>
              <a:t> </a:t>
            </a:r>
            <a:r>
              <a:rPr lang="en-US" dirty="0" err="1" smtClean="0"/>
              <a:t>implementaciones</a:t>
            </a:r>
            <a:r>
              <a:rPr lang="en-US" dirty="0" smtClean="0"/>
              <a:t> de: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 smtClean="0"/>
              <a:t>ASP.NET </a:t>
            </a:r>
            <a:r>
              <a:rPr lang="en-US" dirty="0"/>
              <a:t>2.0, </a:t>
            </a:r>
            <a:endParaRPr lang="en-US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 smtClean="0"/>
              <a:t>ASP.NET MVC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 smtClean="0"/>
              <a:t>ASP.NET </a:t>
            </a:r>
            <a:r>
              <a:rPr lang="en-US" dirty="0"/>
              <a:t>AJAX</a:t>
            </a:r>
            <a:endParaRPr lang="es-MX" dirty="0"/>
          </a:p>
        </p:txBody>
      </p:sp>
      <p:sp>
        <p:nvSpPr>
          <p:cNvPr id="6" name="CuadroTexto 5"/>
          <p:cNvSpPr txBox="1"/>
          <p:nvPr/>
        </p:nvSpPr>
        <p:spPr>
          <a:xfrm>
            <a:off x="5550540" y="4023120"/>
            <a:ext cx="46394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Mono Project ASP.NET </a:t>
            </a:r>
            <a:r>
              <a:rPr lang="en-US" dirty="0" err="1" smtClean="0"/>
              <a:t>soporta</a:t>
            </a:r>
            <a:r>
              <a:rPr lang="en-US" dirty="0" smtClean="0"/>
              <a:t>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 smtClean="0"/>
              <a:t>Web </a:t>
            </a:r>
            <a:r>
              <a:rPr lang="en-US" dirty="0"/>
              <a:t>Forms </a:t>
            </a:r>
            <a:endParaRPr lang="en-US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 smtClean="0">
                <a:hlinkClick r:id="rId9"/>
              </a:rPr>
              <a:t>Web </a:t>
            </a:r>
            <a:r>
              <a:rPr lang="en-US" dirty="0">
                <a:hlinkClick r:id="rId9"/>
              </a:rPr>
              <a:t>Services</a:t>
            </a:r>
            <a:r>
              <a:rPr lang="en-US" dirty="0"/>
              <a:t> </a:t>
            </a:r>
            <a:r>
              <a:rPr lang="en-US" dirty="0" smtClean="0"/>
              <a:t>(</a:t>
            </a:r>
            <a:r>
              <a:rPr lang="en-US" dirty="0" err="1" smtClean="0"/>
              <a:t>basado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SOAP).</a:t>
            </a:r>
            <a:endParaRPr lang="en-US" dirty="0"/>
          </a:p>
          <a:p>
            <a:endParaRPr lang="es-MX" dirty="0"/>
          </a:p>
        </p:txBody>
      </p:sp>
      <p:sp>
        <p:nvSpPr>
          <p:cNvPr id="9" name="Rectángulo 8"/>
          <p:cNvSpPr/>
          <p:nvPr/>
        </p:nvSpPr>
        <p:spPr>
          <a:xfrm>
            <a:off x="5550540" y="5329385"/>
            <a:ext cx="58945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Mono Open Source Project </a:t>
            </a:r>
            <a:r>
              <a:rPr lang="en-US" dirty="0" err="1" smtClean="0"/>
              <a:t>comienza</a:t>
            </a:r>
            <a:r>
              <a:rPr lang="en-US" dirty="0" smtClean="0"/>
              <a:t> el 07/2001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Mono 1.0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lanzado</a:t>
            </a:r>
            <a:r>
              <a:rPr lang="en-US" dirty="0" smtClean="0"/>
              <a:t> el 30/07/2004</a:t>
            </a:r>
          </a:p>
        </p:txBody>
      </p:sp>
    </p:spTree>
    <p:extLst>
      <p:ext uri="{BB962C8B-B14F-4D97-AF65-F5344CB8AC3E}">
        <p14:creationId xmlns:p14="http://schemas.microsoft.com/office/powerpoint/2010/main" val="405201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sz="5000" dirty="0" smtClean="0"/>
              <a:t>Empezando a usar ASP.NET </a:t>
            </a:r>
            <a:endParaRPr lang="es-MX" sz="5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sp>
        <p:nvSpPr>
          <p:cNvPr id="10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404160204"/>
              </p:ext>
            </p:extLst>
          </p:nvPr>
        </p:nvGraphicFramePr>
        <p:xfrm>
          <a:off x="263471" y="2386741"/>
          <a:ext cx="11740825" cy="3270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8874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0000" y="710654"/>
            <a:ext cx="10571998" cy="970450"/>
          </a:xfrm>
        </p:spPr>
        <p:txBody>
          <a:bodyPr/>
          <a:lstStyle/>
          <a:p>
            <a:pPr algn="ctr"/>
            <a:r>
              <a:rPr lang="es-MX" sz="5000" dirty="0" smtClean="0"/>
              <a:t>Trabajando con </a:t>
            </a:r>
            <a:r>
              <a:rPr lang="es-MX" sz="5000" dirty="0"/>
              <a:t>ASP.NET </a:t>
            </a:r>
            <a:r>
              <a:rPr lang="es-MX" sz="5000" dirty="0" smtClean="0"/>
              <a:t>Web </a:t>
            </a:r>
            <a:r>
              <a:rPr lang="es-MX" sz="5000" dirty="0" err="1" smtClean="0"/>
              <a:t>Forms</a:t>
            </a:r>
            <a:endParaRPr lang="es-MX" sz="5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sp>
        <p:nvSpPr>
          <p:cNvPr id="10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77493" y="2298962"/>
            <a:ext cx="5756704" cy="28961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2400" dirty="0" smtClean="0"/>
              <a:t> </a:t>
            </a:r>
            <a:r>
              <a:rPr lang="es-MX" sz="2000" dirty="0" smtClean="0"/>
              <a:t>Páginas maestras .</a:t>
            </a:r>
            <a:r>
              <a:rPr lang="es-MX" sz="2000" dirty="0" err="1" smtClean="0"/>
              <a:t>aspx</a:t>
            </a:r>
            <a:endParaRPr lang="es-MX" sz="20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2000" dirty="0" smtClean="0"/>
              <a:t> </a:t>
            </a:r>
            <a:r>
              <a:rPr lang="es-MX" sz="2000" dirty="0" err="1" smtClean="0"/>
              <a:t>Code</a:t>
            </a:r>
            <a:r>
              <a:rPr lang="es-MX" sz="2000" dirty="0" smtClean="0"/>
              <a:t> </a:t>
            </a:r>
            <a:r>
              <a:rPr lang="es-MX" sz="2000" dirty="0" err="1" smtClean="0"/>
              <a:t>behind</a:t>
            </a:r>
            <a:r>
              <a:rPr lang="es-MX" sz="2000" dirty="0" smtClean="0"/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2000" dirty="0" smtClean="0"/>
              <a:t> </a:t>
            </a:r>
            <a:r>
              <a:rPr lang="es-MX" sz="2000" dirty="0" err="1" smtClean="0"/>
              <a:t>Html</a:t>
            </a:r>
            <a:r>
              <a:rPr lang="es-MX" sz="2000" dirty="0" smtClean="0"/>
              <a:t> dinámico generado por el servidor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2000" dirty="0" smtClean="0"/>
              <a:t> Controles predefinidos de servidor &lt;</a:t>
            </a:r>
            <a:r>
              <a:rPr lang="es-MX" sz="2000" dirty="0" err="1" smtClean="0"/>
              <a:t>asp</a:t>
            </a:r>
            <a:r>
              <a:rPr lang="es-MX" sz="2000" dirty="0" smtClean="0"/>
              <a:t>: &gt;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2000" dirty="0" smtClean="0"/>
              <a:t> Manejo de eventos en los controladores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2000" dirty="0" smtClean="0"/>
              <a:t> Herramienta de diseño para UI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210" y="1904134"/>
            <a:ext cx="6134956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3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0000" y="710654"/>
            <a:ext cx="10571998" cy="970450"/>
          </a:xfrm>
        </p:spPr>
        <p:txBody>
          <a:bodyPr/>
          <a:lstStyle/>
          <a:p>
            <a:pPr algn="ctr"/>
            <a:r>
              <a:rPr lang="es-MX" sz="5000" dirty="0" smtClean="0"/>
              <a:t>Trabajando con </a:t>
            </a:r>
            <a:r>
              <a:rPr lang="es-MX" sz="5000" dirty="0"/>
              <a:t>ASP.NET </a:t>
            </a:r>
            <a:r>
              <a:rPr lang="es-MX" sz="5000" dirty="0" smtClean="0"/>
              <a:t>Web </a:t>
            </a:r>
            <a:r>
              <a:rPr lang="es-MX" sz="5000" dirty="0" err="1" smtClean="0"/>
              <a:t>Forms</a:t>
            </a:r>
            <a:endParaRPr lang="es-MX" sz="5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sp>
        <p:nvSpPr>
          <p:cNvPr id="10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108489" y="2329958"/>
            <a:ext cx="663354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2400" dirty="0"/>
              <a:t> </a:t>
            </a:r>
            <a:r>
              <a:rPr lang="es-MX" sz="2400" dirty="0" smtClean="0"/>
              <a:t>Separación de UI y lógica del negocio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2400" dirty="0" smtClean="0"/>
              <a:t> URL </a:t>
            </a:r>
            <a:r>
              <a:rPr lang="es-MX" sz="2400" dirty="0" err="1" smtClean="0"/>
              <a:t>Routing</a:t>
            </a:r>
            <a:endParaRPr lang="es-MX" sz="24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2400" dirty="0" smtClean="0"/>
              <a:t> Lenguajes: C#, VB.NET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2400" dirty="0" smtClean="0"/>
              <a:t> Adquiere beneficios de .NET y uso de FW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2400" dirty="0" smtClean="0"/>
              <a:t> Controles data-</a:t>
            </a:r>
            <a:r>
              <a:rPr lang="es-MX" sz="2400" dirty="0" err="1" smtClean="0"/>
              <a:t>bound</a:t>
            </a:r>
            <a:endParaRPr lang="es-MX" sz="24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2400" dirty="0" smtClean="0"/>
              <a:t> </a:t>
            </a:r>
            <a:r>
              <a:rPr lang="es-MX" sz="2400" dirty="0" err="1" smtClean="0"/>
              <a:t>Membership</a:t>
            </a:r>
            <a:r>
              <a:rPr lang="es-MX" sz="2400" dirty="0" smtClean="0"/>
              <a:t> - registro de usuarios</a:t>
            </a:r>
          </a:p>
        </p:txBody>
      </p:sp>
    </p:spTree>
    <p:extLst>
      <p:ext uri="{BB962C8B-B14F-4D97-AF65-F5344CB8AC3E}">
        <p14:creationId xmlns:p14="http://schemas.microsoft.com/office/powerpoint/2010/main" val="28369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0000" y="137215"/>
            <a:ext cx="10571998" cy="970450"/>
          </a:xfrm>
        </p:spPr>
        <p:txBody>
          <a:bodyPr/>
          <a:lstStyle/>
          <a:p>
            <a:pPr algn="ctr"/>
            <a:r>
              <a:rPr lang="es-MX" sz="5000" dirty="0" smtClean="0"/>
              <a:t>Trabajando con </a:t>
            </a:r>
            <a:r>
              <a:rPr lang="es-MX" sz="5000" dirty="0"/>
              <a:t>ASP.NET </a:t>
            </a:r>
            <a:r>
              <a:rPr lang="es-MX" sz="5000" dirty="0" smtClean="0"/>
              <a:t>MVC</a:t>
            </a:r>
            <a:endParaRPr lang="es-MX" sz="5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sp>
        <p:nvSpPr>
          <p:cNvPr id="10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190061" y="2014665"/>
            <a:ext cx="610776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2400" dirty="0" smtClean="0"/>
              <a:t> Patrón Modelo – Vista - Controlador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2400" dirty="0" smtClean="0"/>
              <a:t> Modelo: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2400" dirty="0"/>
              <a:t> R</a:t>
            </a:r>
            <a:r>
              <a:rPr lang="es-MX" sz="2400" dirty="0" smtClean="0"/>
              <a:t>eglas de negocio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2400" dirty="0"/>
              <a:t> </a:t>
            </a:r>
            <a:r>
              <a:rPr lang="es-MX" sz="2400" dirty="0" smtClean="0"/>
              <a:t>Datos devueltos / Acceso a datos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2400" dirty="0" smtClean="0"/>
              <a:t> Vista: Presentación de la aplicación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2400" dirty="0" smtClean="0"/>
              <a:t> Controlador: Intermediario entre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2400" dirty="0" smtClean="0"/>
              <a:t>Usuario &gt; Modelo &gt; Vistas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399" y="2585462"/>
            <a:ext cx="5537025" cy="273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66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0000" y="462686"/>
            <a:ext cx="10571998" cy="970450"/>
          </a:xfrm>
        </p:spPr>
        <p:txBody>
          <a:bodyPr/>
          <a:lstStyle/>
          <a:p>
            <a:pPr algn="ctr"/>
            <a:r>
              <a:rPr lang="es-MX" sz="5000" dirty="0" smtClean="0"/>
              <a:t>Trabajando con </a:t>
            </a:r>
            <a:r>
              <a:rPr lang="es-MX" sz="5000" dirty="0"/>
              <a:t>ASP.NET </a:t>
            </a:r>
            <a:r>
              <a:rPr lang="es-MX" sz="5000" dirty="0" smtClean="0"/>
              <a:t>MVC</a:t>
            </a:r>
            <a:endParaRPr lang="es-MX" sz="5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sp>
        <p:nvSpPr>
          <p:cNvPr id="10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139486" y="2314545"/>
            <a:ext cx="5602816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2000" dirty="0"/>
              <a:t> </a:t>
            </a:r>
            <a:r>
              <a:rPr lang="es-MX" sz="2000" dirty="0" smtClean="0"/>
              <a:t>Arquitectura orientada a eventos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2000" dirty="0" smtClean="0"/>
              <a:t> </a:t>
            </a:r>
            <a:r>
              <a:rPr lang="es-MX" sz="2000" dirty="0" err="1" smtClean="0"/>
              <a:t>URLs</a:t>
            </a:r>
            <a:r>
              <a:rPr lang="es-MX" sz="2000" dirty="0" smtClean="0"/>
              <a:t> semánticas – URL </a:t>
            </a:r>
            <a:r>
              <a:rPr lang="es-MX" sz="2000" dirty="0" err="1" smtClean="0"/>
              <a:t>Routing</a:t>
            </a:r>
            <a:endParaRPr lang="es-MX" sz="20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2000" dirty="0" smtClean="0"/>
              <a:t> Lenguajes: C#, VB.NET,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2000" dirty="0"/>
              <a:t> </a:t>
            </a:r>
            <a:r>
              <a:rPr lang="es-MX" sz="2000" dirty="0" err="1"/>
              <a:t>M</a:t>
            </a:r>
            <a:r>
              <a:rPr lang="es-MX" sz="2000" dirty="0" err="1" smtClean="0"/>
              <a:t>arkup</a:t>
            </a:r>
            <a:r>
              <a:rPr lang="es-MX" sz="2000" dirty="0" smtClean="0"/>
              <a:t> </a:t>
            </a:r>
            <a:r>
              <a:rPr lang="es-MX" sz="2000" dirty="0" err="1" smtClean="0"/>
              <a:t>language</a:t>
            </a:r>
            <a:r>
              <a:rPr lang="es-MX" sz="2000" dirty="0" smtClean="0"/>
              <a:t> (</a:t>
            </a:r>
            <a:r>
              <a:rPr lang="es-MX" sz="2000" dirty="0" err="1" smtClean="0"/>
              <a:t>Razor</a:t>
            </a:r>
            <a:r>
              <a:rPr lang="es-MX" sz="2000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2000" dirty="0" smtClean="0"/>
              <a:t> Adquiere beneficios de .NET y uso de FW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2000" dirty="0" smtClean="0"/>
              <a:t> Curva de aprendizaje &gt; Web </a:t>
            </a:r>
            <a:r>
              <a:rPr lang="es-MX" sz="2000" dirty="0" err="1" smtClean="0"/>
              <a:t>Forms</a:t>
            </a:r>
            <a:endParaRPr lang="es-MX" sz="20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2000" dirty="0" smtClean="0"/>
              <a:t> Mayor facilidad para pruebas unitarias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740" y="1982085"/>
            <a:ext cx="6249272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0000" y="462686"/>
            <a:ext cx="10571998" cy="970450"/>
          </a:xfrm>
        </p:spPr>
        <p:txBody>
          <a:bodyPr/>
          <a:lstStyle/>
          <a:p>
            <a:pPr algn="ctr"/>
            <a:r>
              <a:rPr lang="es-MX" sz="5000" dirty="0" smtClean="0"/>
              <a:t>Arquitectura Web </a:t>
            </a:r>
            <a:r>
              <a:rPr lang="es-MX" sz="5000" dirty="0" err="1" smtClean="0"/>
              <a:t>Forms</a:t>
            </a:r>
            <a:r>
              <a:rPr lang="es-MX" sz="5000" dirty="0" smtClean="0"/>
              <a:t> vs MVC</a:t>
            </a:r>
            <a:endParaRPr lang="es-MX" sz="5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sp>
        <p:nvSpPr>
          <p:cNvPr id="10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728" y="2028894"/>
            <a:ext cx="5729039" cy="458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5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8260" y="664164"/>
            <a:ext cx="10571998" cy="970450"/>
          </a:xfrm>
        </p:spPr>
        <p:txBody>
          <a:bodyPr/>
          <a:lstStyle/>
          <a:p>
            <a:pPr algn="ctr"/>
            <a:r>
              <a:rPr lang="es-MX" sz="5000" dirty="0" smtClean="0"/>
              <a:t>Sinergia entre ASP.NET web </a:t>
            </a:r>
            <a:r>
              <a:rPr lang="es-MX" sz="5000" dirty="0" err="1" smtClean="0"/>
              <a:t>applications</a:t>
            </a:r>
            <a:r>
              <a:rPr lang="es-MX" sz="5000" dirty="0" smtClean="0"/>
              <a:t> y </a:t>
            </a:r>
            <a:r>
              <a:rPr lang="es-MX" sz="5000" dirty="0" err="1" smtClean="0"/>
              <a:t>Opensource</a:t>
            </a:r>
            <a:endParaRPr lang="es-MX" sz="5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sp>
        <p:nvSpPr>
          <p:cNvPr id="10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CuadroTexto 3"/>
          <p:cNvSpPr txBox="1"/>
          <p:nvPr/>
        </p:nvSpPr>
        <p:spPr>
          <a:xfrm>
            <a:off x="945397" y="2464230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 smtClean="0"/>
              <a:t>Front-</a:t>
            </a:r>
            <a:r>
              <a:rPr lang="es-MX" sz="2400" b="1" dirty="0" err="1" smtClean="0"/>
              <a:t>end</a:t>
            </a:r>
            <a:endParaRPr lang="es-MX" sz="2400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8528881" y="4564775"/>
            <a:ext cx="3485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 smtClean="0"/>
              <a:t>Bases de Datos No </a:t>
            </a:r>
            <a:r>
              <a:rPr lang="es-MX" sz="2400" b="1" dirty="0" err="1" smtClean="0"/>
              <a:t>Sql</a:t>
            </a:r>
            <a:endParaRPr lang="es-MX" sz="2400" b="1" dirty="0"/>
          </a:p>
        </p:txBody>
      </p:sp>
      <p:sp>
        <p:nvSpPr>
          <p:cNvPr id="9" name="CuadroTexto 8"/>
          <p:cNvSpPr txBox="1"/>
          <p:nvPr/>
        </p:nvSpPr>
        <p:spPr>
          <a:xfrm>
            <a:off x="9661332" y="2111746"/>
            <a:ext cx="1962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 smtClean="0"/>
              <a:t>Repositorios</a:t>
            </a:r>
            <a:endParaRPr lang="es-MX" sz="2400" b="1" dirty="0"/>
          </a:p>
        </p:txBody>
      </p:sp>
      <p:sp>
        <p:nvSpPr>
          <p:cNvPr id="12" name="CuadroTexto 11"/>
          <p:cNvSpPr txBox="1"/>
          <p:nvPr/>
        </p:nvSpPr>
        <p:spPr>
          <a:xfrm>
            <a:off x="3553915" y="2207771"/>
            <a:ext cx="46570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 smtClean="0"/>
              <a:t>Integración NPM </a:t>
            </a:r>
            <a:r>
              <a:rPr lang="es-MX" sz="2400" b="1" dirty="0"/>
              <a:t>y</a:t>
            </a:r>
            <a:r>
              <a:rPr lang="es-MX" sz="2400" b="1" dirty="0" smtClean="0"/>
              <a:t> manejo de</a:t>
            </a:r>
          </a:p>
          <a:p>
            <a:r>
              <a:rPr lang="es-MX" sz="2400" b="1" dirty="0" smtClean="0"/>
              <a:t>Dependencias</a:t>
            </a:r>
            <a:endParaRPr lang="es-MX" sz="2400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772" y="3074985"/>
            <a:ext cx="1419983" cy="124248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3019549"/>
            <a:ext cx="1476707" cy="88602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300" y="3199895"/>
            <a:ext cx="1159033" cy="103677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154" y="3322800"/>
            <a:ext cx="2895600" cy="158115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861" y="4490807"/>
            <a:ext cx="609600" cy="60960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530" y="2650888"/>
            <a:ext cx="1371600" cy="114300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144" y="2925894"/>
            <a:ext cx="1187481" cy="1187481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330" y="5075898"/>
            <a:ext cx="1139298" cy="1337437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74" y="3991762"/>
            <a:ext cx="1295400" cy="1228725"/>
          </a:xfrm>
          <a:prstGeom prst="rect">
            <a:avLst/>
          </a:prstGeom>
        </p:spPr>
      </p:pic>
      <p:sp>
        <p:nvSpPr>
          <p:cNvPr id="20" name="CuadroTexto 19"/>
          <p:cNvSpPr txBox="1"/>
          <p:nvPr/>
        </p:nvSpPr>
        <p:spPr>
          <a:xfrm>
            <a:off x="6232730" y="6104739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http://nosql-database.org/</a:t>
            </a:r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699" y="4484066"/>
            <a:ext cx="1169795" cy="116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46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719" y="695160"/>
            <a:ext cx="10571998" cy="970450"/>
          </a:xfrm>
        </p:spPr>
        <p:txBody>
          <a:bodyPr/>
          <a:lstStyle/>
          <a:p>
            <a:pPr algn="ctr"/>
            <a:r>
              <a:rPr lang="es-MX" sz="5000" dirty="0" smtClean="0"/>
              <a:t>Empezando a meter mano en el código (Demo)</a:t>
            </a:r>
            <a:endParaRPr lang="es-MX" sz="5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sp>
        <p:nvSpPr>
          <p:cNvPr id="10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395" y="2352758"/>
            <a:ext cx="2857500" cy="28575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863" y="2706069"/>
            <a:ext cx="4330485" cy="1804369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2543144" y="4649924"/>
            <a:ext cx="178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Visual Studio 2015</a:t>
            </a:r>
            <a:endParaRPr lang="es-MX" dirty="0"/>
          </a:p>
        </p:txBody>
      </p:sp>
      <p:sp>
        <p:nvSpPr>
          <p:cNvPr id="12" name="CuadroTexto 11"/>
          <p:cNvSpPr txBox="1"/>
          <p:nvPr/>
        </p:nvSpPr>
        <p:spPr>
          <a:xfrm>
            <a:off x="8321429" y="5344765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Visual Studio </a:t>
            </a:r>
            <a:r>
              <a:rPr lang="es-MX" dirty="0" err="1" smtClean="0"/>
              <a:t>Code</a:t>
            </a:r>
            <a:endParaRPr lang="es-MX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718" y="5510673"/>
            <a:ext cx="1120462" cy="112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1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sz="5400" dirty="0" smtClean="0"/>
              <a:t>AGENDA – PARTE 1</a:t>
            </a:r>
            <a:endParaRPr lang="es-MX" sz="5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25" y="447188"/>
            <a:ext cx="1857375" cy="1971675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85981" y="2403812"/>
            <a:ext cx="114377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2400" dirty="0" smtClean="0"/>
              <a:t> ¿Por qué ASP.NET?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2400" dirty="0"/>
              <a:t> </a:t>
            </a:r>
            <a:r>
              <a:rPr lang="es-MX" sz="2400" dirty="0" smtClean="0"/>
              <a:t>Conociendo un poco la evolución de ASP.NET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2400" dirty="0" smtClean="0"/>
              <a:t> Principales aplicaciones web ASP.NET disponibles ¿Cuál utilizar?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2400" dirty="0" smtClean="0"/>
              <a:t>¿Por donde empezar? Instalando ASP.NET 5 y nuevos conceptos.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2400" dirty="0"/>
              <a:t>Hola Mundo! Mi primera app con ASP.NET 5 y Visual Studio </a:t>
            </a:r>
            <a:r>
              <a:rPr lang="es-ES" sz="2400" dirty="0" err="1" smtClean="0"/>
              <a:t>Code</a:t>
            </a:r>
            <a:r>
              <a:rPr lang="es-ES" sz="2400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2400" dirty="0" smtClean="0"/>
              <a:t>Usando aplicaciones MVC plantilla con DNX y Visual Studio </a:t>
            </a:r>
            <a:r>
              <a:rPr lang="es-ES" sz="2400" dirty="0" err="1" smtClean="0"/>
              <a:t>Code</a:t>
            </a:r>
            <a:r>
              <a:rPr lang="es-ES" sz="2400" dirty="0" smtClean="0"/>
              <a:t>.</a:t>
            </a:r>
            <a:endParaRPr lang="es-MX" sz="2400" dirty="0"/>
          </a:p>
        </p:txBody>
      </p:sp>
      <p:sp>
        <p:nvSpPr>
          <p:cNvPr id="10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8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719" y="695160"/>
            <a:ext cx="10571998" cy="970450"/>
          </a:xfrm>
        </p:spPr>
        <p:txBody>
          <a:bodyPr/>
          <a:lstStyle/>
          <a:p>
            <a:pPr algn="ctr"/>
            <a:r>
              <a:rPr lang="es-ES" sz="5000" dirty="0"/>
              <a:t>¿Por donde empezar? Instalando ASP.NET 5 y nuevos conceptos</a:t>
            </a:r>
            <a:endParaRPr lang="es-MX" sz="5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sp>
        <p:nvSpPr>
          <p:cNvPr id="10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ángulo 8"/>
          <p:cNvSpPr/>
          <p:nvPr/>
        </p:nvSpPr>
        <p:spPr>
          <a:xfrm>
            <a:off x="204155" y="2161182"/>
            <a:ext cx="116210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1" dirty="0" smtClean="0"/>
              <a:t>1. Descargar e instalar ASP.NET 5 (.NET Core):</a:t>
            </a:r>
            <a:endParaRPr lang="en-US" sz="2400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471" y="2622847"/>
            <a:ext cx="10722630" cy="398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03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719" y="695160"/>
            <a:ext cx="10571998" cy="970450"/>
          </a:xfrm>
        </p:spPr>
        <p:txBody>
          <a:bodyPr/>
          <a:lstStyle/>
          <a:p>
            <a:pPr algn="ctr"/>
            <a:r>
              <a:rPr lang="es-ES" sz="5000" dirty="0"/>
              <a:t>¿Por donde empezar? Instalando ASP.NET 5 y nuevos conceptos</a:t>
            </a:r>
            <a:endParaRPr lang="es-MX" sz="5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sp>
        <p:nvSpPr>
          <p:cNvPr id="10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ángulo 8"/>
          <p:cNvSpPr/>
          <p:nvPr/>
        </p:nvSpPr>
        <p:spPr>
          <a:xfrm>
            <a:off x="204155" y="2161182"/>
            <a:ext cx="116210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1" dirty="0"/>
              <a:t>2</a:t>
            </a:r>
            <a:r>
              <a:rPr lang="es-PE" sz="2400" b="1" dirty="0" smtClean="0"/>
              <a:t>. Descargar e instalar ASP.NET 5 (.NET Core) – Te selecciona OS:</a:t>
            </a:r>
            <a:endParaRPr lang="en-US" sz="2400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318" y="2635726"/>
            <a:ext cx="10860189" cy="398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2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719" y="695160"/>
            <a:ext cx="10571998" cy="970450"/>
          </a:xfrm>
        </p:spPr>
        <p:txBody>
          <a:bodyPr/>
          <a:lstStyle/>
          <a:p>
            <a:pPr algn="ctr"/>
            <a:r>
              <a:rPr lang="es-ES" sz="5000" dirty="0"/>
              <a:t>¿Por donde empezar? Instalando ASP.NET 5 y nuevos conceptos</a:t>
            </a:r>
            <a:endParaRPr lang="es-MX" sz="5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sp>
        <p:nvSpPr>
          <p:cNvPr id="10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ángulo 8"/>
          <p:cNvSpPr/>
          <p:nvPr/>
        </p:nvSpPr>
        <p:spPr>
          <a:xfrm>
            <a:off x="204155" y="2161182"/>
            <a:ext cx="116210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1" dirty="0" smtClean="0"/>
              <a:t>3. Si usas Windows, antes descarga e instala </a:t>
            </a:r>
            <a:r>
              <a:rPr lang="es-PE" sz="2400" b="1" i="1" dirty="0" smtClean="0"/>
              <a:t>Visual Studio </a:t>
            </a:r>
            <a:r>
              <a:rPr lang="es-PE" sz="2400" b="1" i="1" dirty="0" err="1" smtClean="0"/>
              <a:t>Community</a:t>
            </a:r>
            <a:r>
              <a:rPr lang="es-PE" sz="2400" b="1" i="1" dirty="0" smtClean="0"/>
              <a:t> 2015</a:t>
            </a:r>
            <a:r>
              <a:rPr lang="es-PE" sz="2400" b="1" dirty="0" smtClean="0"/>
              <a:t>:</a:t>
            </a:r>
            <a:endParaRPr lang="en-US" sz="2400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81" y="2622847"/>
            <a:ext cx="11911608" cy="41381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4155" y="3840721"/>
            <a:ext cx="2011011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PE" sz="1600" b="1" dirty="0" smtClean="0">
                <a:solidFill>
                  <a:srgbClr val="FF0000"/>
                </a:solidFill>
              </a:rPr>
              <a:t>* !Visual Studio </a:t>
            </a:r>
            <a:r>
              <a:rPr lang="es-PE" sz="1600" b="1" dirty="0" err="1" smtClean="0">
                <a:solidFill>
                  <a:srgbClr val="FF0000"/>
                </a:solidFill>
              </a:rPr>
              <a:t>Community</a:t>
            </a:r>
            <a:r>
              <a:rPr lang="es-PE" sz="1600" b="1" dirty="0" smtClean="0">
                <a:solidFill>
                  <a:srgbClr val="FF0000"/>
                </a:solidFill>
              </a:rPr>
              <a:t> 2015 es gratis!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30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719" y="695160"/>
            <a:ext cx="10571998" cy="970450"/>
          </a:xfrm>
        </p:spPr>
        <p:txBody>
          <a:bodyPr/>
          <a:lstStyle/>
          <a:p>
            <a:pPr algn="ctr"/>
            <a:r>
              <a:rPr lang="es-ES" sz="5000" dirty="0"/>
              <a:t>¿Por donde empezar? Instalando ASP.NET 5 y nuevos conceptos</a:t>
            </a:r>
            <a:endParaRPr lang="es-MX" sz="5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sp>
        <p:nvSpPr>
          <p:cNvPr id="10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ángulo 8"/>
          <p:cNvSpPr/>
          <p:nvPr/>
        </p:nvSpPr>
        <p:spPr>
          <a:xfrm>
            <a:off x="204155" y="2161182"/>
            <a:ext cx="116210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1" dirty="0" smtClean="0"/>
              <a:t>4. Pero si usas otro OS &lt;&gt; Windows, puedes descargar </a:t>
            </a:r>
            <a:r>
              <a:rPr lang="es-PE" sz="2400" b="1" i="1" dirty="0" smtClean="0"/>
              <a:t>Visual Studio </a:t>
            </a:r>
            <a:r>
              <a:rPr lang="es-PE" sz="2400" b="1" i="1" dirty="0" err="1" smtClean="0"/>
              <a:t>Code</a:t>
            </a:r>
            <a:r>
              <a:rPr lang="es-PE" sz="2400" b="1" dirty="0" smtClean="0"/>
              <a:t>:</a:t>
            </a:r>
            <a:endParaRPr lang="en-US" sz="2400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804" y="2601348"/>
            <a:ext cx="10834457" cy="40907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5388" y="4327746"/>
            <a:ext cx="2011011" cy="1569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PE" sz="1600" b="1" dirty="0" smtClean="0">
                <a:solidFill>
                  <a:srgbClr val="FF0000"/>
                </a:solidFill>
              </a:rPr>
              <a:t>Visual Studio </a:t>
            </a:r>
            <a:r>
              <a:rPr lang="es-PE" sz="1600" b="1" dirty="0" err="1" smtClean="0">
                <a:solidFill>
                  <a:srgbClr val="FF0000"/>
                </a:solidFill>
              </a:rPr>
              <a:t>Code</a:t>
            </a:r>
            <a:r>
              <a:rPr lang="es-PE" sz="1600" b="1" dirty="0" smtClean="0">
                <a:solidFill>
                  <a:srgbClr val="FF0000"/>
                </a:solidFill>
              </a:rPr>
              <a:t> es la herramienta multiplataforma otorgada por Microsoft</a:t>
            </a:r>
          </a:p>
        </p:txBody>
      </p:sp>
    </p:spTree>
    <p:extLst>
      <p:ext uri="{BB962C8B-B14F-4D97-AF65-F5344CB8AC3E}">
        <p14:creationId xmlns:p14="http://schemas.microsoft.com/office/powerpoint/2010/main" val="32986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719" y="695160"/>
            <a:ext cx="10571998" cy="970450"/>
          </a:xfrm>
        </p:spPr>
        <p:txBody>
          <a:bodyPr/>
          <a:lstStyle/>
          <a:p>
            <a:pPr algn="ctr"/>
            <a:r>
              <a:rPr lang="es-ES" sz="5000" dirty="0"/>
              <a:t>¿Por donde empezar? Instalando ASP.NET 5 y nuevos conceptos</a:t>
            </a:r>
            <a:endParaRPr lang="es-MX" sz="5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sp>
        <p:nvSpPr>
          <p:cNvPr id="10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ángulo 8"/>
          <p:cNvSpPr/>
          <p:nvPr/>
        </p:nvSpPr>
        <p:spPr>
          <a:xfrm>
            <a:off x="204155" y="2161182"/>
            <a:ext cx="116210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1" dirty="0" smtClean="0"/>
              <a:t>5. Descargar e instalar ASP.NET 5 (.NET Core) - </a:t>
            </a:r>
            <a:r>
              <a:rPr lang="es-PE" sz="2400" b="1" dirty="0"/>
              <a:t>versión actual RC2 </a:t>
            </a:r>
            <a:r>
              <a:rPr lang="es-PE" sz="2400" b="1" dirty="0" smtClean="0"/>
              <a:t>:</a:t>
            </a:r>
            <a:endParaRPr lang="en-US" sz="2400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53" y="2622847"/>
            <a:ext cx="10876110" cy="41385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4155" y="3840721"/>
            <a:ext cx="2011011" cy="1569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PE" sz="1600" b="1" dirty="0" smtClean="0">
                <a:solidFill>
                  <a:srgbClr val="FF0000"/>
                </a:solidFill>
              </a:rPr>
              <a:t>* Asegúrate que tengas instalado dentro de tu Visual Studio 2015 el </a:t>
            </a:r>
            <a:r>
              <a:rPr lang="es-PE" sz="1600" b="1" i="1" u="sng" dirty="0" err="1" smtClean="0">
                <a:solidFill>
                  <a:srgbClr val="FF0000"/>
                </a:solidFill>
              </a:rPr>
              <a:t>Update</a:t>
            </a:r>
            <a:r>
              <a:rPr lang="es-PE" sz="1600" b="1" i="1" u="sng" dirty="0" smtClean="0">
                <a:solidFill>
                  <a:srgbClr val="FF0000"/>
                </a:solidFill>
              </a:rPr>
              <a:t> 2 en adelante</a:t>
            </a:r>
            <a:r>
              <a:rPr lang="es-PE" sz="1600" b="1" dirty="0" smtClean="0">
                <a:solidFill>
                  <a:srgbClr val="FF0000"/>
                </a:solidFill>
              </a:rPr>
              <a:t>.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24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719" y="695160"/>
            <a:ext cx="10571998" cy="970450"/>
          </a:xfrm>
        </p:spPr>
        <p:txBody>
          <a:bodyPr/>
          <a:lstStyle/>
          <a:p>
            <a:pPr algn="ctr"/>
            <a:r>
              <a:rPr lang="es-ES" sz="5000" dirty="0"/>
              <a:t>¿Por donde empezar? Instalando ASP.NET 5 y nuevos conceptos</a:t>
            </a:r>
            <a:endParaRPr lang="es-MX" sz="5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sp>
        <p:nvSpPr>
          <p:cNvPr id="10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ángulo 8"/>
          <p:cNvSpPr/>
          <p:nvPr/>
        </p:nvSpPr>
        <p:spPr>
          <a:xfrm>
            <a:off x="204155" y="2161182"/>
            <a:ext cx="116210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1" dirty="0" smtClean="0"/>
              <a:t>6. Descargar e instalar ASP.NET 5 (.NET Core) – versión anterior RC1:</a:t>
            </a:r>
            <a:endParaRPr lang="en-US" sz="2400" b="1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198" y="2636964"/>
            <a:ext cx="11690964" cy="41275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19796" y="3613630"/>
            <a:ext cx="2603933" cy="17543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PE" b="1" dirty="0">
                <a:solidFill>
                  <a:srgbClr val="FF0000"/>
                </a:solidFill>
              </a:rPr>
              <a:t>* Optar por descargar este instalador para trabajar con la versión RC1 aplicada a este ejemplo</a:t>
            </a:r>
            <a:r>
              <a:rPr lang="es-PE" b="1" dirty="0"/>
              <a:t>. 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6793" y="3416316"/>
            <a:ext cx="458152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76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719" y="695160"/>
            <a:ext cx="10571998" cy="970450"/>
          </a:xfrm>
        </p:spPr>
        <p:txBody>
          <a:bodyPr/>
          <a:lstStyle/>
          <a:p>
            <a:pPr algn="ctr"/>
            <a:r>
              <a:rPr lang="es-ES" sz="5000" dirty="0"/>
              <a:t>¿Por donde empezar? Instalando ASP.NET 5 y nuevos conceptos</a:t>
            </a:r>
            <a:endParaRPr lang="es-MX" sz="5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sp>
        <p:nvSpPr>
          <p:cNvPr id="10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ángulo 8"/>
          <p:cNvSpPr/>
          <p:nvPr/>
        </p:nvSpPr>
        <p:spPr>
          <a:xfrm>
            <a:off x="204155" y="2161182"/>
            <a:ext cx="116210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1" dirty="0" smtClean="0"/>
              <a:t>7. Luego de la instalación, abre tu línea de comandos (</a:t>
            </a:r>
            <a:r>
              <a:rPr lang="es-PE" sz="2400" b="1" dirty="0" err="1" smtClean="0"/>
              <a:t>cmd</a:t>
            </a:r>
            <a:r>
              <a:rPr lang="es-PE" sz="2400" b="1" dirty="0" smtClean="0"/>
              <a:t> – Windows) o equivalente para otro OS y digita lo siguiente: </a:t>
            </a:r>
            <a:endParaRPr lang="en-US" sz="2400" b="1" dirty="0" smtClean="0"/>
          </a:p>
        </p:txBody>
      </p:sp>
      <p:sp>
        <p:nvSpPr>
          <p:cNvPr id="12" name="CuadroTexto 5"/>
          <p:cNvSpPr txBox="1"/>
          <p:nvPr/>
        </p:nvSpPr>
        <p:spPr>
          <a:xfrm>
            <a:off x="140043" y="3603080"/>
            <a:ext cx="28585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s-MX" sz="4400" dirty="0" smtClean="0"/>
              <a:t>&gt; </a:t>
            </a:r>
            <a:r>
              <a:rPr lang="es-MX" sz="4400" dirty="0" err="1" smtClean="0"/>
              <a:t>dnvm</a:t>
            </a:r>
            <a:r>
              <a:rPr lang="es-MX" sz="4400" dirty="0" smtClean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5382" y="3080776"/>
            <a:ext cx="6802050" cy="356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7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719" y="695160"/>
            <a:ext cx="10571998" cy="970450"/>
          </a:xfrm>
        </p:spPr>
        <p:txBody>
          <a:bodyPr/>
          <a:lstStyle/>
          <a:p>
            <a:pPr algn="ctr"/>
            <a:r>
              <a:rPr lang="es-ES" sz="5000" dirty="0"/>
              <a:t>¿Por donde empezar? Instalando ASP.NET 5 y nuevos conceptos</a:t>
            </a:r>
            <a:endParaRPr lang="es-MX" sz="5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sp>
        <p:nvSpPr>
          <p:cNvPr id="10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ángulo 8"/>
          <p:cNvSpPr/>
          <p:nvPr/>
        </p:nvSpPr>
        <p:spPr>
          <a:xfrm>
            <a:off x="204155" y="2161182"/>
            <a:ext cx="116210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1" dirty="0" smtClean="0"/>
              <a:t>8. Esto es nuevo en el mundo de ASP.NET… ¿Qué es el DNVM?: </a:t>
            </a:r>
            <a:endParaRPr lang="en-US" sz="2400" b="1" dirty="0" smtClean="0"/>
          </a:p>
        </p:txBody>
      </p:sp>
      <p:sp>
        <p:nvSpPr>
          <p:cNvPr id="12" name="CuadroTexto 5"/>
          <p:cNvSpPr txBox="1"/>
          <p:nvPr/>
        </p:nvSpPr>
        <p:spPr>
          <a:xfrm>
            <a:off x="6826863" y="2782798"/>
            <a:ext cx="4665130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500" dirty="0" smtClean="0"/>
              <a:t>DNVM es el Administrador de </a:t>
            </a:r>
            <a:r>
              <a:rPr lang="es-MX" sz="1500" dirty="0"/>
              <a:t>versiones de ASP.NET 5 DNX en </a:t>
            </a:r>
            <a:r>
              <a:rPr lang="es-MX" sz="1500" dirty="0" smtClean="0"/>
              <a:t>adelante.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500" dirty="0" smtClean="0"/>
              <a:t>Es un nuevo modelo de herramienta </a:t>
            </a:r>
            <a:r>
              <a:rPr lang="es-MX" sz="1500" dirty="0" err="1" smtClean="0"/>
              <a:t>runtime</a:t>
            </a:r>
            <a:r>
              <a:rPr lang="es-MX" sz="1500" dirty="0" smtClean="0"/>
              <a:t> (usando línea de comandos), junto con DNX y DNU.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500" dirty="0" smtClean="0"/>
              <a:t>Permite seleccionar la versión de DNX .NET con la que se trabajará.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500" dirty="0" smtClean="0"/>
              <a:t>Si te aparece esta pantalla, quiere decir que el </a:t>
            </a:r>
            <a:r>
              <a:rPr lang="es-MX" sz="1500" i="1" u="sng" dirty="0" err="1" smtClean="0"/>
              <a:t>framework</a:t>
            </a:r>
            <a:r>
              <a:rPr lang="es-MX" sz="1500" i="1" u="sng" dirty="0" smtClean="0"/>
              <a:t> ASP.NET 5 ha sido instalado correctamente en el sistema operativo</a:t>
            </a:r>
            <a:r>
              <a:rPr lang="es-MX" sz="1500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s-MX" sz="2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153" y="2888860"/>
            <a:ext cx="6713710" cy="372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23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719" y="695160"/>
            <a:ext cx="10571998" cy="970450"/>
          </a:xfrm>
        </p:spPr>
        <p:txBody>
          <a:bodyPr/>
          <a:lstStyle/>
          <a:p>
            <a:pPr algn="ctr"/>
            <a:r>
              <a:rPr lang="es-ES" sz="5000" dirty="0"/>
              <a:t>¿Por donde empezar? Instalando ASP.NET 5 y nuevos conceptos</a:t>
            </a:r>
            <a:endParaRPr lang="es-MX" sz="5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sp>
        <p:nvSpPr>
          <p:cNvPr id="10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ángulo 8"/>
          <p:cNvSpPr/>
          <p:nvPr/>
        </p:nvSpPr>
        <p:spPr>
          <a:xfrm>
            <a:off x="204155" y="2161182"/>
            <a:ext cx="116210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1" dirty="0" smtClean="0"/>
              <a:t>9. Para ver el listado actual de entornos </a:t>
            </a:r>
            <a:r>
              <a:rPr lang="es-PE" sz="2400" b="1" dirty="0" err="1" smtClean="0"/>
              <a:t>runtime</a:t>
            </a:r>
            <a:r>
              <a:rPr lang="es-PE" sz="2400" b="1" dirty="0" smtClean="0"/>
              <a:t> instalados, digitar: </a:t>
            </a:r>
            <a:endParaRPr lang="en-US" sz="2400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155" y="2711793"/>
            <a:ext cx="7043491" cy="2075618"/>
          </a:xfrm>
          <a:prstGeom prst="rect">
            <a:avLst/>
          </a:prstGeom>
        </p:spPr>
      </p:pic>
      <p:sp>
        <p:nvSpPr>
          <p:cNvPr id="14" name="CuadroTexto 5"/>
          <p:cNvSpPr txBox="1"/>
          <p:nvPr/>
        </p:nvSpPr>
        <p:spPr>
          <a:xfrm>
            <a:off x="7356388" y="2792680"/>
            <a:ext cx="4407244" cy="97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s-MX" sz="4400" dirty="0" smtClean="0">
                <a:solidFill>
                  <a:srgbClr val="00B0F0"/>
                </a:solidFill>
              </a:rPr>
              <a:t>&gt; </a:t>
            </a:r>
            <a:r>
              <a:rPr lang="es-MX" sz="4400" dirty="0" err="1" smtClean="0">
                <a:solidFill>
                  <a:srgbClr val="00B0F0"/>
                </a:solidFill>
              </a:rPr>
              <a:t>Dnvm</a:t>
            </a:r>
            <a:r>
              <a:rPr lang="es-MX" sz="4400" dirty="0" smtClean="0">
                <a:solidFill>
                  <a:srgbClr val="00B0F0"/>
                </a:solidFill>
              </a:rPr>
              <a:t> </a:t>
            </a:r>
            <a:r>
              <a:rPr lang="es-MX" sz="4400" dirty="0" err="1" smtClean="0">
                <a:solidFill>
                  <a:srgbClr val="00B0F0"/>
                </a:solidFill>
              </a:rPr>
              <a:t>list</a:t>
            </a:r>
            <a:r>
              <a:rPr lang="es-MX" sz="4400" dirty="0" smtClean="0">
                <a:solidFill>
                  <a:srgbClr val="00B0F0"/>
                </a:solidFill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6058" y="4381429"/>
            <a:ext cx="7230204" cy="236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31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719" y="695160"/>
            <a:ext cx="10571998" cy="970450"/>
          </a:xfrm>
        </p:spPr>
        <p:txBody>
          <a:bodyPr/>
          <a:lstStyle/>
          <a:p>
            <a:pPr algn="ctr"/>
            <a:r>
              <a:rPr lang="es-ES" sz="5000" dirty="0"/>
              <a:t>¿Por donde empezar? Instalando ASP.NET 5 y nuevos conceptos</a:t>
            </a:r>
            <a:endParaRPr lang="es-MX" sz="5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sp>
        <p:nvSpPr>
          <p:cNvPr id="10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ángulo 8"/>
          <p:cNvSpPr/>
          <p:nvPr/>
        </p:nvSpPr>
        <p:spPr>
          <a:xfrm>
            <a:off x="204155" y="2161182"/>
            <a:ext cx="116210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1" dirty="0" smtClean="0"/>
              <a:t>10. En caso requieran obtener la última versión del </a:t>
            </a:r>
            <a:r>
              <a:rPr lang="es-PE" sz="2400" b="1" dirty="0" err="1" smtClean="0"/>
              <a:t>runtime</a:t>
            </a:r>
            <a:r>
              <a:rPr lang="es-PE" sz="2400" b="1" dirty="0" smtClean="0"/>
              <a:t>, digitar: </a:t>
            </a:r>
            <a:endParaRPr lang="en-US" sz="2400" b="1" dirty="0" smtClean="0"/>
          </a:p>
        </p:txBody>
      </p:sp>
      <p:sp>
        <p:nvSpPr>
          <p:cNvPr id="14" name="CuadroTexto 5"/>
          <p:cNvSpPr txBox="1"/>
          <p:nvPr/>
        </p:nvSpPr>
        <p:spPr>
          <a:xfrm>
            <a:off x="7702376" y="2656754"/>
            <a:ext cx="4489624" cy="817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s-MX" sz="3600" dirty="0" smtClean="0">
                <a:solidFill>
                  <a:srgbClr val="00B0F0"/>
                </a:solidFill>
              </a:rPr>
              <a:t>&gt; </a:t>
            </a:r>
            <a:r>
              <a:rPr lang="es-MX" sz="3600" dirty="0" err="1" smtClean="0">
                <a:solidFill>
                  <a:srgbClr val="00B0F0"/>
                </a:solidFill>
              </a:rPr>
              <a:t>Dnvm</a:t>
            </a:r>
            <a:r>
              <a:rPr lang="es-MX" sz="3600" dirty="0" smtClean="0">
                <a:solidFill>
                  <a:srgbClr val="00B0F0"/>
                </a:solidFill>
              </a:rPr>
              <a:t> </a:t>
            </a:r>
            <a:r>
              <a:rPr lang="es-MX" sz="3600" dirty="0" err="1" smtClean="0">
                <a:solidFill>
                  <a:srgbClr val="00B0F0"/>
                </a:solidFill>
              </a:rPr>
              <a:t>upgrade</a:t>
            </a:r>
            <a:r>
              <a:rPr lang="es-MX" sz="3600" dirty="0" smtClean="0">
                <a:solidFill>
                  <a:srgbClr val="00B0F0"/>
                </a:solidFill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616" y="2713080"/>
            <a:ext cx="7896225" cy="1695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615" y="4637088"/>
            <a:ext cx="7896225" cy="2009775"/>
          </a:xfrm>
          <a:prstGeom prst="rect">
            <a:avLst/>
          </a:prstGeom>
        </p:spPr>
      </p:pic>
      <p:sp>
        <p:nvSpPr>
          <p:cNvPr id="12" name="CuadroTexto 5"/>
          <p:cNvSpPr txBox="1"/>
          <p:nvPr/>
        </p:nvSpPr>
        <p:spPr>
          <a:xfrm>
            <a:off x="8462003" y="3951536"/>
            <a:ext cx="3363203" cy="1153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PE" sz="1600" dirty="0" smtClean="0"/>
              <a:t>Parámetros de ejemplo:</a:t>
            </a:r>
            <a:endParaRPr lang="en-US" sz="1600" dirty="0" smtClean="0"/>
          </a:p>
          <a:p>
            <a:pPr>
              <a:lnSpc>
                <a:spcPct val="150000"/>
              </a:lnSpc>
            </a:pPr>
            <a:r>
              <a:rPr lang="en-US" sz="1600" dirty="0" smtClean="0"/>
              <a:t>[-</a:t>
            </a:r>
            <a:r>
              <a:rPr lang="en-US" sz="1600" dirty="0"/>
              <a:t>x86][-x64] [-svr50][-svrc50] [-g|-global] [-proxy &lt;ADDRESS&gt;]</a:t>
            </a:r>
            <a:endParaRPr lang="es-MX" sz="2000" dirty="0" smtClean="0"/>
          </a:p>
        </p:txBody>
      </p:sp>
    </p:spTree>
    <p:extLst>
      <p:ext uri="{BB962C8B-B14F-4D97-AF65-F5344CB8AC3E}">
        <p14:creationId xmlns:p14="http://schemas.microsoft.com/office/powerpoint/2010/main" val="129464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sz="5400" dirty="0" smtClean="0"/>
              <a:t>AGENDA – PARTE 2</a:t>
            </a:r>
            <a:endParaRPr lang="es-MX" sz="5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25" y="447188"/>
            <a:ext cx="1857375" cy="1971675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85981" y="2149801"/>
            <a:ext cx="114377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2400" dirty="0" err="1" smtClean="0"/>
              <a:t>Intellisense</a:t>
            </a:r>
            <a:r>
              <a:rPr lang="es-MX" sz="2400" dirty="0" smtClean="0"/>
              <a:t> + </a:t>
            </a:r>
            <a:r>
              <a:rPr lang="es-MX" sz="2400" dirty="0" err="1" smtClean="0"/>
              <a:t>Bower</a:t>
            </a:r>
            <a:r>
              <a:rPr lang="es-MX" sz="2400" dirty="0" smtClean="0"/>
              <a:t>:  Adicionando </a:t>
            </a:r>
            <a:r>
              <a:rPr lang="es-MX" sz="2400" dirty="0"/>
              <a:t>dependencias por el lado del cliente.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2400" dirty="0" smtClean="0"/>
              <a:t> Diseñando </a:t>
            </a:r>
            <a:r>
              <a:rPr lang="es-MX" sz="2400" dirty="0"/>
              <a:t>aplicaciones web y </a:t>
            </a:r>
            <a:r>
              <a:rPr lang="es-MX" sz="2400" dirty="0" smtClean="0"/>
              <a:t>servicios web API </a:t>
            </a:r>
            <a:r>
              <a:rPr lang="es-MX" sz="2400" dirty="0" err="1" smtClean="0"/>
              <a:t>RESTFul</a:t>
            </a:r>
            <a:r>
              <a:rPr lang="es-MX" sz="2400" dirty="0" smtClean="0"/>
              <a:t> con MVC 6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2400" dirty="0"/>
              <a:t> </a:t>
            </a:r>
            <a:r>
              <a:rPr lang="es-MX" sz="2400" dirty="0" smtClean="0"/>
              <a:t>Aplicando </a:t>
            </a:r>
            <a:r>
              <a:rPr lang="es-MX" sz="2400" dirty="0" err="1" smtClean="0"/>
              <a:t>Entity</a:t>
            </a:r>
            <a:r>
              <a:rPr lang="es-MX" sz="2400" dirty="0" smtClean="0"/>
              <a:t> Framework 7 para armar tu base de datos. 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2400" dirty="0" smtClean="0"/>
              <a:t>Uso de Angular JS para potenciar el lado del cliente.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2400" dirty="0" err="1" smtClean="0"/>
              <a:t>Tips</a:t>
            </a:r>
            <a:r>
              <a:rPr lang="es-MX" sz="2400" dirty="0" smtClean="0"/>
              <a:t> y mejores prácticas para desarrollo de aplicaciones web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2400" dirty="0" smtClean="0"/>
              <a:t>Conclusiones</a:t>
            </a:r>
          </a:p>
        </p:txBody>
      </p:sp>
      <p:sp>
        <p:nvSpPr>
          <p:cNvPr id="10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28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719" y="695160"/>
            <a:ext cx="10571998" cy="970450"/>
          </a:xfrm>
        </p:spPr>
        <p:txBody>
          <a:bodyPr/>
          <a:lstStyle/>
          <a:p>
            <a:pPr algn="ctr"/>
            <a:r>
              <a:rPr lang="es-ES" sz="5000" dirty="0"/>
              <a:t>¿Por donde empezar? Instalando ASP.NET 5 y nuevos conceptos</a:t>
            </a:r>
            <a:endParaRPr lang="es-MX" sz="5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sp>
        <p:nvSpPr>
          <p:cNvPr id="10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ángulo 8"/>
          <p:cNvSpPr/>
          <p:nvPr/>
        </p:nvSpPr>
        <p:spPr>
          <a:xfrm>
            <a:off x="204155" y="2161182"/>
            <a:ext cx="116210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1" dirty="0" smtClean="0"/>
              <a:t>11. </a:t>
            </a:r>
            <a:r>
              <a:rPr lang="es-PE" sz="2400" b="1" dirty="0" err="1" smtClean="0"/>
              <a:t>Dnvm</a:t>
            </a:r>
            <a:r>
              <a:rPr lang="es-PE" sz="2400" b="1" dirty="0" smtClean="0"/>
              <a:t> </a:t>
            </a:r>
            <a:r>
              <a:rPr lang="es-PE" sz="2400" b="1" dirty="0" err="1" smtClean="0"/>
              <a:t>Upgrade</a:t>
            </a:r>
            <a:r>
              <a:rPr lang="es-PE" sz="2400" b="1" dirty="0" smtClean="0"/>
              <a:t> actualizó el último </a:t>
            </a:r>
            <a:r>
              <a:rPr lang="es-PE" sz="2400" b="1" dirty="0" err="1" smtClean="0"/>
              <a:t>runtime</a:t>
            </a:r>
            <a:r>
              <a:rPr lang="es-PE" sz="2400" b="1" dirty="0" smtClean="0"/>
              <a:t> y lo configuró por defecto: </a:t>
            </a:r>
            <a:endParaRPr lang="en-US" sz="2400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55" y="3830980"/>
            <a:ext cx="7896225" cy="2895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0005" y="2727358"/>
            <a:ext cx="716280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72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719" y="695160"/>
            <a:ext cx="10571998" cy="970450"/>
          </a:xfrm>
        </p:spPr>
        <p:txBody>
          <a:bodyPr/>
          <a:lstStyle/>
          <a:p>
            <a:pPr algn="ctr"/>
            <a:r>
              <a:rPr lang="es-ES" sz="5000" dirty="0"/>
              <a:t>¿Por donde empezar? Instalando ASP.NET 5 y nuevos conceptos</a:t>
            </a:r>
            <a:endParaRPr lang="es-MX" sz="5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sp>
        <p:nvSpPr>
          <p:cNvPr id="10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ángulo 8"/>
          <p:cNvSpPr/>
          <p:nvPr/>
        </p:nvSpPr>
        <p:spPr>
          <a:xfrm>
            <a:off x="204155" y="2161182"/>
            <a:ext cx="116210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1" dirty="0" smtClean="0"/>
              <a:t>12. En caso requieran instalar otras versiones del </a:t>
            </a:r>
            <a:r>
              <a:rPr lang="es-PE" sz="2400" b="1" dirty="0" err="1" smtClean="0"/>
              <a:t>runtime</a:t>
            </a:r>
            <a:r>
              <a:rPr lang="es-PE" sz="2400" b="1" dirty="0" smtClean="0"/>
              <a:t>, digitar: </a:t>
            </a:r>
            <a:endParaRPr lang="en-US" sz="2400" b="1" dirty="0" smtClean="0"/>
          </a:p>
        </p:txBody>
      </p:sp>
      <p:sp>
        <p:nvSpPr>
          <p:cNvPr id="14" name="CuadroTexto 5"/>
          <p:cNvSpPr txBox="1"/>
          <p:nvPr/>
        </p:nvSpPr>
        <p:spPr>
          <a:xfrm>
            <a:off x="7560174" y="2482801"/>
            <a:ext cx="4621426" cy="97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s-MX" sz="4400" dirty="0" smtClean="0">
                <a:solidFill>
                  <a:srgbClr val="00B0F0"/>
                </a:solidFill>
              </a:rPr>
              <a:t>&gt; </a:t>
            </a:r>
            <a:r>
              <a:rPr lang="es-MX" sz="4400" dirty="0" err="1" smtClean="0">
                <a:solidFill>
                  <a:srgbClr val="00B0F0"/>
                </a:solidFill>
              </a:rPr>
              <a:t>Dnvm</a:t>
            </a:r>
            <a:r>
              <a:rPr lang="es-MX" sz="4400" dirty="0" smtClean="0">
                <a:solidFill>
                  <a:srgbClr val="00B0F0"/>
                </a:solidFill>
              </a:rPr>
              <a:t> </a:t>
            </a:r>
            <a:r>
              <a:rPr lang="es-MX" sz="4400" dirty="0" err="1" smtClean="0">
                <a:solidFill>
                  <a:srgbClr val="00B0F0"/>
                </a:solidFill>
              </a:rPr>
              <a:t>install</a:t>
            </a:r>
            <a:r>
              <a:rPr lang="es-MX" sz="4400" dirty="0" smtClean="0">
                <a:solidFill>
                  <a:srgbClr val="00B0F0"/>
                </a:solidFill>
              </a:rPr>
              <a:t> </a:t>
            </a:r>
          </a:p>
        </p:txBody>
      </p:sp>
      <p:sp>
        <p:nvSpPr>
          <p:cNvPr id="12" name="CuadroTexto 5"/>
          <p:cNvSpPr txBox="1"/>
          <p:nvPr/>
        </p:nvSpPr>
        <p:spPr>
          <a:xfrm>
            <a:off x="7980305" y="3467230"/>
            <a:ext cx="4353487" cy="307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500" dirty="0" smtClean="0"/>
              <a:t>Parámetros ejemplo: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500" dirty="0" smtClean="0"/>
              <a:t>Versión:               1.0.0-rc1-final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500" dirty="0" smtClean="0"/>
              <a:t>Arquitectura:      -</a:t>
            </a:r>
            <a:r>
              <a:rPr lang="es-MX" sz="1500" dirty="0" err="1" smtClean="0"/>
              <a:t>arch</a:t>
            </a:r>
            <a:r>
              <a:rPr lang="es-MX" sz="1500" dirty="0" smtClean="0"/>
              <a:t> x86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 err="1"/>
              <a:t>dnvm</a:t>
            </a:r>
            <a:r>
              <a:rPr lang="en-US" sz="1600" dirty="0"/>
              <a:t> install &lt;</a:t>
            </a:r>
            <a:r>
              <a:rPr lang="en-US" sz="1600" dirty="0" err="1"/>
              <a:t>semver</a:t>
            </a:r>
            <a:r>
              <a:rPr lang="en-US" sz="1600" dirty="0"/>
              <a:t>&gt;|&lt;alias&gt;|&lt;</a:t>
            </a:r>
            <a:r>
              <a:rPr lang="en-US" sz="1600" dirty="0" err="1"/>
              <a:t>nupkg</a:t>
            </a:r>
            <a:r>
              <a:rPr lang="en-US" sz="1600" dirty="0"/>
              <a:t>&gt;|latest [-x86][-x64] [-svr50][-svrc50] [-a|-alias &lt;alias&gt;] [-g|-global] [-f|-force]</a:t>
            </a:r>
            <a:endParaRPr lang="es-MX" sz="15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s-MX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03" y="2691713"/>
            <a:ext cx="789622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8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719" y="695160"/>
            <a:ext cx="10571998" cy="970450"/>
          </a:xfrm>
        </p:spPr>
        <p:txBody>
          <a:bodyPr/>
          <a:lstStyle/>
          <a:p>
            <a:pPr algn="ctr"/>
            <a:r>
              <a:rPr lang="es-ES" sz="5000" dirty="0"/>
              <a:t>¿Por donde empezar? Instalando ASP.NET 5 y nuevos conceptos</a:t>
            </a:r>
            <a:endParaRPr lang="es-MX" sz="5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sp>
        <p:nvSpPr>
          <p:cNvPr id="10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ángulo 8"/>
          <p:cNvSpPr/>
          <p:nvPr/>
        </p:nvSpPr>
        <p:spPr>
          <a:xfrm>
            <a:off x="204155" y="2161182"/>
            <a:ext cx="116210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1" dirty="0" smtClean="0"/>
              <a:t>13. En caso requieran instalar otras versiones del </a:t>
            </a:r>
            <a:r>
              <a:rPr lang="es-PE" sz="2400" b="1" dirty="0" err="1" smtClean="0"/>
              <a:t>runtime</a:t>
            </a:r>
            <a:r>
              <a:rPr lang="es-PE" sz="2400" b="1" dirty="0" smtClean="0"/>
              <a:t>, digitar: </a:t>
            </a:r>
            <a:endParaRPr lang="en-US" sz="2400" b="1" dirty="0" smtClean="0"/>
          </a:p>
        </p:txBody>
      </p:sp>
      <p:sp>
        <p:nvSpPr>
          <p:cNvPr id="14" name="CuadroTexto 5"/>
          <p:cNvSpPr txBox="1"/>
          <p:nvPr/>
        </p:nvSpPr>
        <p:spPr>
          <a:xfrm>
            <a:off x="7560174" y="2482801"/>
            <a:ext cx="4621426" cy="97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s-MX" sz="4400" dirty="0" smtClean="0">
                <a:solidFill>
                  <a:srgbClr val="00B0F0"/>
                </a:solidFill>
              </a:rPr>
              <a:t>&gt; </a:t>
            </a:r>
            <a:r>
              <a:rPr lang="es-MX" sz="4400" dirty="0" err="1" smtClean="0">
                <a:solidFill>
                  <a:srgbClr val="00B0F0"/>
                </a:solidFill>
              </a:rPr>
              <a:t>Dnvm</a:t>
            </a:r>
            <a:r>
              <a:rPr lang="es-MX" sz="4400" dirty="0" smtClean="0">
                <a:solidFill>
                  <a:srgbClr val="00B0F0"/>
                </a:solidFill>
              </a:rPr>
              <a:t> </a:t>
            </a:r>
            <a:r>
              <a:rPr lang="es-MX" sz="4400" dirty="0" err="1" smtClean="0">
                <a:solidFill>
                  <a:srgbClr val="00B0F0"/>
                </a:solidFill>
              </a:rPr>
              <a:t>install</a:t>
            </a:r>
            <a:r>
              <a:rPr lang="es-MX" sz="4400" dirty="0" smtClean="0">
                <a:solidFill>
                  <a:srgbClr val="00B0F0"/>
                </a:solidFill>
              </a:rPr>
              <a:t> </a:t>
            </a:r>
          </a:p>
        </p:txBody>
      </p:sp>
      <p:sp>
        <p:nvSpPr>
          <p:cNvPr id="12" name="CuadroTexto 5"/>
          <p:cNvSpPr txBox="1"/>
          <p:nvPr/>
        </p:nvSpPr>
        <p:spPr>
          <a:xfrm>
            <a:off x="7980305" y="3467230"/>
            <a:ext cx="4353487" cy="307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500" dirty="0" smtClean="0"/>
              <a:t>Parámetros ejemplo: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500" dirty="0" smtClean="0"/>
              <a:t>Versión:           1.0.0-rc1-final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500" dirty="0" err="1" smtClean="0"/>
              <a:t>Runtime</a:t>
            </a:r>
            <a:r>
              <a:rPr lang="es-MX" sz="1500" dirty="0" smtClean="0"/>
              <a:t>:         -r </a:t>
            </a:r>
            <a:r>
              <a:rPr lang="es-MX" sz="1500" dirty="0" err="1" smtClean="0"/>
              <a:t>coreclr</a:t>
            </a:r>
            <a:endParaRPr lang="es-MX" sz="15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 err="1"/>
              <a:t>dnvm</a:t>
            </a:r>
            <a:r>
              <a:rPr lang="en-US" sz="1600" dirty="0"/>
              <a:t> install &lt;</a:t>
            </a:r>
            <a:r>
              <a:rPr lang="en-US" sz="1600" dirty="0" err="1"/>
              <a:t>semver</a:t>
            </a:r>
            <a:r>
              <a:rPr lang="en-US" sz="1600" dirty="0"/>
              <a:t>&gt;|&lt;alias&gt;|&lt;</a:t>
            </a:r>
            <a:r>
              <a:rPr lang="en-US" sz="1600" dirty="0" err="1"/>
              <a:t>nupkg</a:t>
            </a:r>
            <a:r>
              <a:rPr lang="en-US" sz="1600" dirty="0"/>
              <a:t>&gt;|latest [-x86][-x64] [-svr50][-svrc50] [-a|-alias &lt;alias&gt;] [-g|-global] [-f|-force]</a:t>
            </a:r>
            <a:endParaRPr lang="es-MX" sz="15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s-MX" sz="2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80" y="2702789"/>
            <a:ext cx="7896225" cy="31146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942841" y="6254766"/>
            <a:ext cx="6552164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PE" sz="1400" b="1" dirty="0" smtClean="0"/>
              <a:t>* Este </a:t>
            </a:r>
            <a:r>
              <a:rPr lang="es-PE" sz="1400" b="1" dirty="0" err="1" smtClean="0"/>
              <a:t>Runtime</a:t>
            </a:r>
            <a:r>
              <a:rPr lang="es-PE" sz="1400" b="1" dirty="0" smtClean="0"/>
              <a:t> (</a:t>
            </a:r>
            <a:r>
              <a:rPr lang="es-PE" sz="1400" b="1" dirty="0" err="1" smtClean="0"/>
              <a:t>CoreCRL</a:t>
            </a:r>
            <a:r>
              <a:rPr lang="es-PE" sz="1400" b="1" dirty="0" smtClean="0"/>
              <a:t>) demora un poco más en instalar por la compilación y librerías adicionales por no requerir .NET en la máquina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52884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719" y="695160"/>
            <a:ext cx="10571998" cy="970450"/>
          </a:xfrm>
        </p:spPr>
        <p:txBody>
          <a:bodyPr/>
          <a:lstStyle/>
          <a:p>
            <a:pPr algn="ctr"/>
            <a:r>
              <a:rPr lang="es-ES" sz="5000" dirty="0"/>
              <a:t>¿Por donde empezar? Instalando ASP.NET 5 y nuevos conceptos</a:t>
            </a:r>
            <a:endParaRPr lang="es-MX" sz="5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sp>
        <p:nvSpPr>
          <p:cNvPr id="10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ángulo 8"/>
          <p:cNvSpPr/>
          <p:nvPr/>
        </p:nvSpPr>
        <p:spPr>
          <a:xfrm>
            <a:off x="204155" y="2161182"/>
            <a:ext cx="116210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1" dirty="0" smtClean="0"/>
              <a:t>14. Para definir el </a:t>
            </a:r>
            <a:r>
              <a:rPr lang="es-PE" sz="2400" b="1" dirty="0" err="1" smtClean="0"/>
              <a:t>runtime</a:t>
            </a:r>
            <a:r>
              <a:rPr lang="es-PE" sz="2400" b="1" dirty="0" smtClean="0"/>
              <a:t> a utilizar, digitar: </a:t>
            </a:r>
            <a:endParaRPr lang="en-US" sz="2400" b="1" dirty="0" smtClean="0"/>
          </a:p>
        </p:txBody>
      </p:sp>
      <p:sp>
        <p:nvSpPr>
          <p:cNvPr id="14" name="CuadroTexto 5"/>
          <p:cNvSpPr txBox="1"/>
          <p:nvPr/>
        </p:nvSpPr>
        <p:spPr>
          <a:xfrm>
            <a:off x="7846335" y="1921932"/>
            <a:ext cx="46214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s-MX" sz="4400" dirty="0" smtClean="0">
                <a:solidFill>
                  <a:srgbClr val="00B0F0"/>
                </a:solidFill>
              </a:rPr>
              <a:t>&gt; </a:t>
            </a:r>
            <a:r>
              <a:rPr lang="es-MX" sz="4400" dirty="0" err="1" smtClean="0">
                <a:solidFill>
                  <a:srgbClr val="00B0F0"/>
                </a:solidFill>
              </a:rPr>
              <a:t>Dnvm</a:t>
            </a:r>
            <a:r>
              <a:rPr lang="es-MX" sz="4400" dirty="0" smtClean="0">
                <a:solidFill>
                  <a:srgbClr val="00B0F0"/>
                </a:solidFill>
              </a:rPr>
              <a:t> use </a:t>
            </a:r>
          </a:p>
        </p:txBody>
      </p:sp>
      <p:sp>
        <p:nvSpPr>
          <p:cNvPr id="12" name="CuadroTexto 5"/>
          <p:cNvSpPr txBox="1"/>
          <p:nvPr/>
        </p:nvSpPr>
        <p:spPr>
          <a:xfrm>
            <a:off x="8047290" y="2837529"/>
            <a:ext cx="399643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500" dirty="0" smtClean="0"/>
              <a:t>Parámetros ejemplo: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500" dirty="0" smtClean="0"/>
              <a:t>Versión:               1.0.0-rc1-final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500" dirty="0" err="1" smtClean="0"/>
              <a:t>Runtime</a:t>
            </a:r>
            <a:r>
              <a:rPr lang="es-MX" sz="1500" dirty="0" smtClean="0"/>
              <a:t>:             -r </a:t>
            </a:r>
            <a:r>
              <a:rPr lang="es-MX" sz="1500" dirty="0" err="1" smtClean="0"/>
              <a:t>clr</a:t>
            </a:r>
            <a:endParaRPr lang="es-MX" sz="15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500" dirty="0" smtClean="0"/>
              <a:t>Arquitectura:     -</a:t>
            </a:r>
            <a:r>
              <a:rPr lang="es-MX" sz="1500" dirty="0" err="1" smtClean="0"/>
              <a:t>arch</a:t>
            </a:r>
            <a:r>
              <a:rPr lang="es-MX" sz="1500" dirty="0" smtClean="0"/>
              <a:t> x86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 err="1"/>
              <a:t>dnvm</a:t>
            </a:r>
            <a:r>
              <a:rPr lang="en-US" sz="1600" dirty="0"/>
              <a:t> </a:t>
            </a:r>
            <a:r>
              <a:rPr lang="en-US" sz="1600" dirty="0" smtClean="0"/>
              <a:t>use 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&lt;</a:t>
            </a:r>
            <a:r>
              <a:rPr lang="en-US" sz="1600" dirty="0" err="1"/>
              <a:t>semver</a:t>
            </a:r>
            <a:r>
              <a:rPr lang="en-US" sz="1600" dirty="0"/>
              <a:t>&gt;|&lt;alias&gt;|none [-x86][-x64] [-svr50][-svrc50] [-p|-persistent] [-g|-global]</a:t>
            </a:r>
            <a:endParaRPr lang="es-MX" sz="20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8130403" y="5897406"/>
            <a:ext cx="2648670" cy="738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PE" sz="1400" b="1" dirty="0" smtClean="0"/>
              <a:t>* En este punto, añade una carpeta BIN del </a:t>
            </a:r>
            <a:r>
              <a:rPr lang="es-PE" sz="1400" b="1" dirty="0" err="1" smtClean="0"/>
              <a:t>Runtime</a:t>
            </a:r>
            <a:r>
              <a:rPr lang="es-PE" sz="1400" b="1" dirty="0" smtClean="0"/>
              <a:t> para los procesos PATH</a:t>
            </a:r>
            <a:endParaRPr lang="en-US" sz="1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33" y="2622847"/>
            <a:ext cx="7896225" cy="2486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33" y="5170595"/>
            <a:ext cx="737235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43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719" y="695160"/>
            <a:ext cx="10571998" cy="970450"/>
          </a:xfrm>
        </p:spPr>
        <p:txBody>
          <a:bodyPr/>
          <a:lstStyle/>
          <a:p>
            <a:pPr algn="ctr"/>
            <a:r>
              <a:rPr lang="es-ES" sz="5000" dirty="0"/>
              <a:t>¿Por donde empezar? Instalando ASP.NET 5 y nuevos conceptos</a:t>
            </a:r>
            <a:endParaRPr lang="es-MX" sz="5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sp>
        <p:nvSpPr>
          <p:cNvPr id="10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ángulo 8"/>
          <p:cNvSpPr/>
          <p:nvPr/>
        </p:nvSpPr>
        <p:spPr>
          <a:xfrm>
            <a:off x="204155" y="2161182"/>
            <a:ext cx="116210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1" dirty="0" smtClean="0"/>
              <a:t>15. Finalmente, verificamos la versión DNX a utilizar, digitando: </a:t>
            </a:r>
            <a:endParaRPr lang="en-US" sz="2400" b="1" dirty="0" smtClean="0"/>
          </a:p>
        </p:txBody>
      </p:sp>
      <p:sp>
        <p:nvSpPr>
          <p:cNvPr id="14" name="CuadroTexto 5"/>
          <p:cNvSpPr txBox="1"/>
          <p:nvPr/>
        </p:nvSpPr>
        <p:spPr>
          <a:xfrm>
            <a:off x="7689816" y="2950074"/>
            <a:ext cx="46214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s-MX" sz="4000" dirty="0" smtClean="0">
                <a:solidFill>
                  <a:srgbClr val="00B0F0"/>
                </a:solidFill>
              </a:rPr>
              <a:t>&gt; </a:t>
            </a:r>
            <a:r>
              <a:rPr lang="es-MX" sz="4000" dirty="0" err="1" smtClean="0">
                <a:solidFill>
                  <a:srgbClr val="00B0F0"/>
                </a:solidFill>
              </a:rPr>
              <a:t>Dnx</a:t>
            </a:r>
            <a:r>
              <a:rPr lang="es-MX" sz="4000" dirty="0" smtClean="0">
                <a:solidFill>
                  <a:srgbClr val="00B0F0"/>
                </a:solidFill>
              </a:rPr>
              <a:t> --</a:t>
            </a:r>
            <a:r>
              <a:rPr lang="es-MX" sz="4000" dirty="0" err="1" smtClean="0">
                <a:solidFill>
                  <a:srgbClr val="00B0F0"/>
                </a:solidFill>
              </a:rPr>
              <a:t>version</a:t>
            </a:r>
            <a:endParaRPr lang="es-MX" sz="4000" dirty="0" smtClean="0">
              <a:solidFill>
                <a:srgbClr val="00B0F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71592" y="4565445"/>
            <a:ext cx="3653614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PE" sz="1400" b="1" dirty="0" smtClean="0"/>
              <a:t>* Importante: La definición del </a:t>
            </a:r>
            <a:r>
              <a:rPr lang="es-PE" sz="1400" b="1" dirty="0" err="1" smtClean="0"/>
              <a:t>Dnx</a:t>
            </a:r>
            <a:r>
              <a:rPr lang="es-PE" sz="1400" b="1" dirty="0" smtClean="0"/>
              <a:t> Activo es por instancia / sesión. </a:t>
            </a:r>
            <a:endParaRPr lang="en-US" sz="1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27" y="2802807"/>
            <a:ext cx="7896225" cy="1905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171592" y="5167492"/>
            <a:ext cx="3653614" cy="73866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PE" sz="1400" b="1" dirty="0" smtClean="0"/>
              <a:t>* Si se abre otra pantalla de comandos, trabajará con el </a:t>
            </a:r>
            <a:r>
              <a:rPr lang="es-PE" sz="1400" b="1" dirty="0" err="1" smtClean="0"/>
              <a:t>Dnx</a:t>
            </a:r>
            <a:r>
              <a:rPr lang="es-PE" sz="1400" b="1" dirty="0" smtClean="0"/>
              <a:t> definido </a:t>
            </a:r>
            <a:r>
              <a:rPr lang="es-PE" sz="1400" b="1" u="sng" dirty="0" smtClean="0"/>
              <a:t>por defecto</a:t>
            </a:r>
            <a:r>
              <a:rPr lang="es-PE" sz="1400" b="1" dirty="0" smtClean="0"/>
              <a:t>. </a:t>
            </a:r>
            <a:endParaRPr lang="en-US" sz="1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27" y="4887767"/>
            <a:ext cx="7896225" cy="1782498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15" idx="0"/>
          </p:cNvCxnSpPr>
          <p:nvPr/>
        </p:nvCxnSpPr>
        <p:spPr>
          <a:xfrm flipH="1" flipV="1">
            <a:off x="7984652" y="3965737"/>
            <a:ext cx="2013747" cy="5997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6" idx="2"/>
          </p:cNvCxnSpPr>
          <p:nvPr/>
        </p:nvCxnSpPr>
        <p:spPr>
          <a:xfrm flipH="1">
            <a:off x="7984652" y="5906156"/>
            <a:ext cx="2013747" cy="28183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49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719" y="695160"/>
            <a:ext cx="10571998" cy="970450"/>
          </a:xfrm>
        </p:spPr>
        <p:txBody>
          <a:bodyPr/>
          <a:lstStyle/>
          <a:p>
            <a:pPr algn="ctr"/>
            <a:r>
              <a:rPr lang="es-ES" sz="5000" dirty="0"/>
              <a:t>¿Por donde empezar? Instalando ASP.NET 5 y nuevos conceptos</a:t>
            </a:r>
            <a:endParaRPr lang="es-MX" sz="5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sp>
        <p:nvSpPr>
          <p:cNvPr id="10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ángulo 8"/>
          <p:cNvSpPr/>
          <p:nvPr/>
        </p:nvSpPr>
        <p:spPr>
          <a:xfrm>
            <a:off x="204155" y="2161182"/>
            <a:ext cx="116210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1" dirty="0" smtClean="0"/>
              <a:t>16. Para definir el </a:t>
            </a:r>
            <a:r>
              <a:rPr lang="es-PE" sz="2400" b="1" dirty="0" err="1" smtClean="0"/>
              <a:t>runtime</a:t>
            </a:r>
            <a:r>
              <a:rPr lang="es-PE" sz="2400" b="1" dirty="0" smtClean="0"/>
              <a:t> a utilizar de manera persistente: </a:t>
            </a:r>
            <a:endParaRPr lang="en-US" sz="2400" b="1" dirty="0" smtClean="0"/>
          </a:p>
        </p:txBody>
      </p:sp>
      <p:sp>
        <p:nvSpPr>
          <p:cNvPr id="14" name="CuadroTexto 5"/>
          <p:cNvSpPr txBox="1"/>
          <p:nvPr/>
        </p:nvSpPr>
        <p:spPr>
          <a:xfrm>
            <a:off x="7848429" y="2536616"/>
            <a:ext cx="42092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s-MX" sz="4400" dirty="0" smtClean="0">
                <a:solidFill>
                  <a:srgbClr val="00B0F0"/>
                </a:solidFill>
              </a:rPr>
              <a:t>&gt; </a:t>
            </a:r>
            <a:r>
              <a:rPr lang="es-MX" sz="4400" dirty="0" err="1" smtClean="0">
                <a:solidFill>
                  <a:srgbClr val="00B0F0"/>
                </a:solidFill>
              </a:rPr>
              <a:t>Dnvm</a:t>
            </a:r>
            <a:r>
              <a:rPr lang="es-MX" sz="4400" dirty="0" smtClean="0">
                <a:solidFill>
                  <a:srgbClr val="00B0F0"/>
                </a:solidFill>
              </a:rPr>
              <a:t> use </a:t>
            </a:r>
          </a:p>
        </p:txBody>
      </p:sp>
      <p:sp>
        <p:nvSpPr>
          <p:cNvPr id="12" name="CuadroTexto 5"/>
          <p:cNvSpPr txBox="1"/>
          <p:nvPr/>
        </p:nvSpPr>
        <p:spPr>
          <a:xfrm>
            <a:off x="5916188" y="3812703"/>
            <a:ext cx="5050074" cy="2931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500" dirty="0" smtClean="0"/>
              <a:t>Parámetros ejemplo: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500" dirty="0" smtClean="0"/>
              <a:t>Versión:               1.0.0-rc1-final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500" dirty="0" err="1" smtClean="0"/>
              <a:t>Runtime</a:t>
            </a:r>
            <a:r>
              <a:rPr lang="es-MX" sz="1500" dirty="0" smtClean="0"/>
              <a:t>:             -r </a:t>
            </a:r>
            <a:r>
              <a:rPr lang="es-MX" sz="1500" dirty="0" err="1" smtClean="0"/>
              <a:t>clr</a:t>
            </a:r>
            <a:endParaRPr lang="es-MX" sz="15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500" dirty="0" smtClean="0"/>
              <a:t>Arquitectura:     -</a:t>
            </a:r>
            <a:r>
              <a:rPr lang="es-MX" sz="1500" dirty="0" err="1" smtClean="0"/>
              <a:t>arch</a:t>
            </a:r>
            <a:r>
              <a:rPr lang="es-MX" sz="1500" dirty="0" smtClean="0"/>
              <a:t> x86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500" dirty="0" smtClean="0"/>
              <a:t>Persistencia:       -p	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 err="1"/>
              <a:t>dnvm</a:t>
            </a:r>
            <a:r>
              <a:rPr lang="en-US" sz="1600" dirty="0"/>
              <a:t> </a:t>
            </a:r>
            <a:r>
              <a:rPr lang="en-US" sz="1600" dirty="0" smtClean="0"/>
              <a:t>use 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&lt;</a:t>
            </a:r>
            <a:r>
              <a:rPr lang="en-US" sz="1600" dirty="0" err="1"/>
              <a:t>semver</a:t>
            </a:r>
            <a:r>
              <a:rPr lang="en-US" sz="1600" dirty="0"/>
              <a:t>&gt;|&lt;alias&gt;|none [-x86][-x64] [-svr50][-svrc50] [-p|-persistent] [-g|-global]</a:t>
            </a:r>
            <a:endParaRPr lang="es-MX" sz="2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379" y="2693900"/>
            <a:ext cx="7896225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56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719" y="695160"/>
            <a:ext cx="10571998" cy="970450"/>
          </a:xfrm>
        </p:spPr>
        <p:txBody>
          <a:bodyPr/>
          <a:lstStyle/>
          <a:p>
            <a:pPr algn="ctr"/>
            <a:r>
              <a:rPr lang="es-ES" sz="5000" dirty="0"/>
              <a:t>¿Por donde empezar? Instalando ASP.NET 5 y nuevos conceptos</a:t>
            </a:r>
            <a:endParaRPr lang="es-MX" sz="5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sp>
        <p:nvSpPr>
          <p:cNvPr id="10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ángulo 8"/>
          <p:cNvSpPr/>
          <p:nvPr/>
        </p:nvSpPr>
        <p:spPr>
          <a:xfrm>
            <a:off x="204155" y="2161182"/>
            <a:ext cx="116210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1" dirty="0" smtClean="0"/>
              <a:t>17. Para definir el alias de un </a:t>
            </a:r>
            <a:r>
              <a:rPr lang="es-PE" sz="2400" b="1" dirty="0" err="1" smtClean="0"/>
              <a:t>runtime</a:t>
            </a:r>
            <a:r>
              <a:rPr lang="es-PE" sz="2400" b="1" dirty="0" smtClean="0"/>
              <a:t> a utilizar, digitar: </a:t>
            </a:r>
            <a:endParaRPr lang="en-US" sz="2400" b="1" dirty="0" smtClean="0"/>
          </a:p>
        </p:txBody>
      </p:sp>
      <p:sp>
        <p:nvSpPr>
          <p:cNvPr id="14" name="CuadroTexto 5"/>
          <p:cNvSpPr txBox="1"/>
          <p:nvPr/>
        </p:nvSpPr>
        <p:spPr>
          <a:xfrm>
            <a:off x="7846335" y="2392014"/>
            <a:ext cx="46214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s-MX" sz="4400" dirty="0" smtClean="0">
                <a:solidFill>
                  <a:srgbClr val="00B0F0"/>
                </a:solidFill>
              </a:rPr>
              <a:t>&gt; </a:t>
            </a:r>
            <a:r>
              <a:rPr lang="es-MX" sz="4400" dirty="0" err="1" smtClean="0">
                <a:solidFill>
                  <a:srgbClr val="00B0F0"/>
                </a:solidFill>
              </a:rPr>
              <a:t>Dnvm</a:t>
            </a:r>
            <a:r>
              <a:rPr lang="es-MX" sz="4400" dirty="0" smtClean="0">
                <a:solidFill>
                  <a:srgbClr val="00B0F0"/>
                </a:solidFill>
              </a:rPr>
              <a:t> alias </a:t>
            </a:r>
          </a:p>
        </p:txBody>
      </p:sp>
      <p:sp>
        <p:nvSpPr>
          <p:cNvPr id="12" name="CuadroTexto 5"/>
          <p:cNvSpPr txBox="1"/>
          <p:nvPr/>
        </p:nvSpPr>
        <p:spPr>
          <a:xfrm>
            <a:off x="8471331" y="3422743"/>
            <a:ext cx="3996430" cy="256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500" dirty="0" smtClean="0"/>
              <a:t>Parámetros ejemplo: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500" dirty="0" smtClean="0"/>
              <a:t>Nombre:	        default 	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500" dirty="0" smtClean="0"/>
              <a:t>Versión:               1.0.0-rc1-final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500" dirty="0" smtClean="0"/>
              <a:t>Arquitectura:     -a x86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500" dirty="0" err="1"/>
              <a:t>Runtime</a:t>
            </a:r>
            <a:r>
              <a:rPr lang="es-MX" sz="1500" dirty="0"/>
              <a:t>:             -r </a:t>
            </a:r>
            <a:r>
              <a:rPr lang="es-MX" sz="1500" dirty="0" err="1"/>
              <a:t>clr</a:t>
            </a:r>
            <a:endParaRPr lang="es-MX" sz="15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1600" dirty="0" smtClean="0"/>
              <a:t>dnvm </a:t>
            </a:r>
            <a:r>
              <a:rPr lang="pt-BR" sz="1600" dirty="0"/>
              <a:t>alias &lt;alias&gt; &lt;semver&gt; [-x86][-x64] [-svr50][-svrc50]</a:t>
            </a:r>
            <a:endParaRPr lang="en-US" sz="16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471" y="2889671"/>
            <a:ext cx="7896225" cy="252412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271911" y="6048282"/>
            <a:ext cx="3653614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PE" sz="1400" b="1" dirty="0" smtClean="0"/>
              <a:t>* Importante sobretodo para usar en Visual Studio </a:t>
            </a:r>
            <a:r>
              <a:rPr lang="es-PE" sz="1400" b="1" dirty="0" err="1" smtClean="0"/>
              <a:t>Code</a:t>
            </a:r>
            <a:r>
              <a:rPr lang="es-PE" sz="1400" b="1" dirty="0" smtClean="0"/>
              <a:t>. 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36698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719" y="695160"/>
            <a:ext cx="10571998" cy="970450"/>
          </a:xfrm>
        </p:spPr>
        <p:txBody>
          <a:bodyPr/>
          <a:lstStyle/>
          <a:p>
            <a:pPr algn="ctr"/>
            <a:r>
              <a:rPr lang="es-ES" sz="4400" dirty="0"/>
              <a:t>Hola Mundo! </a:t>
            </a:r>
            <a:r>
              <a:rPr lang="es-ES" sz="4400" dirty="0" smtClean="0"/>
              <a:t>Mi primera app </a:t>
            </a:r>
            <a:r>
              <a:rPr lang="es-ES" sz="4400" dirty="0"/>
              <a:t>con ASP.NET 5 y Visual Studio </a:t>
            </a:r>
            <a:r>
              <a:rPr lang="es-ES" sz="4400" dirty="0" err="1" smtClean="0"/>
              <a:t>Code</a:t>
            </a:r>
            <a:endParaRPr lang="es-MX" sz="4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sp>
        <p:nvSpPr>
          <p:cNvPr id="10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ángulo 8"/>
          <p:cNvSpPr/>
          <p:nvPr/>
        </p:nvSpPr>
        <p:spPr>
          <a:xfrm>
            <a:off x="204155" y="2161182"/>
            <a:ext cx="116210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1" dirty="0" smtClean="0"/>
              <a:t>1. Crea una carpeta llamada “</a:t>
            </a:r>
            <a:r>
              <a:rPr lang="es-PE" sz="2400" b="1" dirty="0" err="1" smtClean="0"/>
              <a:t>helloWorld</a:t>
            </a:r>
            <a:r>
              <a:rPr lang="es-PE" sz="2400" b="1" dirty="0" smtClean="0"/>
              <a:t>” y a ese nivel abrir con Visual Studio </a:t>
            </a:r>
            <a:r>
              <a:rPr lang="es-PE" sz="2400" b="1" dirty="0" err="1" smtClean="0"/>
              <a:t>Code</a:t>
            </a:r>
            <a:r>
              <a:rPr lang="es-PE" sz="2400" b="1" dirty="0" smtClean="0"/>
              <a:t>:</a:t>
            </a:r>
            <a:endParaRPr lang="en-US" sz="2400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155" y="3017623"/>
            <a:ext cx="6649726" cy="23794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1940" y="3417390"/>
            <a:ext cx="4165361" cy="301440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465275" y="2992179"/>
            <a:ext cx="2158454" cy="11695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PE" sz="1400" b="1" dirty="0" smtClean="0"/>
              <a:t>También se puede abrir desde el mismo Visual Studio </a:t>
            </a:r>
            <a:r>
              <a:rPr lang="es-PE" sz="1400" b="1" dirty="0" err="1" smtClean="0"/>
              <a:t>Code</a:t>
            </a:r>
            <a:r>
              <a:rPr lang="es-PE" sz="1400" b="1" dirty="0" smtClean="0"/>
              <a:t> en:</a:t>
            </a:r>
          </a:p>
          <a:p>
            <a:pPr algn="ctr"/>
            <a:endParaRPr lang="es-PE" sz="1400" b="1" dirty="0"/>
          </a:p>
          <a:p>
            <a:r>
              <a:rPr lang="es-PE" sz="1400" b="1" dirty="0" smtClean="0"/>
              <a:t>File &gt; Open Folder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95337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719" y="695160"/>
            <a:ext cx="10571998" cy="970450"/>
          </a:xfrm>
        </p:spPr>
        <p:txBody>
          <a:bodyPr/>
          <a:lstStyle/>
          <a:p>
            <a:pPr algn="ctr"/>
            <a:r>
              <a:rPr lang="es-ES" sz="4400" dirty="0"/>
              <a:t>Hola Mundo! Mi primera app con ASP.NET 5 y Visual Studio </a:t>
            </a:r>
            <a:r>
              <a:rPr lang="es-ES" sz="4400" dirty="0" err="1"/>
              <a:t>Code</a:t>
            </a:r>
            <a:endParaRPr lang="es-MX" sz="4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sp>
        <p:nvSpPr>
          <p:cNvPr id="10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ángulo 8"/>
          <p:cNvSpPr/>
          <p:nvPr/>
        </p:nvSpPr>
        <p:spPr>
          <a:xfrm>
            <a:off x="204155" y="2161182"/>
            <a:ext cx="116210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1" dirty="0" smtClean="0"/>
              <a:t>2. Crear un archivo “</a:t>
            </a:r>
            <a:r>
              <a:rPr lang="es-PE" sz="2400" b="1" dirty="0" err="1" smtClean="0"/>
              <a:t>Project.json</a:t>
            </a:r>
            <a:r>
              <a:rPr lang="es-PE" sz="2400" b="1" dirty="0" smtClean="0"/>
              <a:t>” asociado al proyecto “</a:t>
            </a:r>
            <a:r>
              <a:rPr lang="es-PE" sz="2400" b="1" dirty="0" err="1" smtClean="0"/>
              <a:t>helloWorld</a:t>
            </a:r>
            <a:r>
              <a:rPr lang="es-PE" sz="2400" b="1" dirty="0" smtClean="0"/>
              <a:t>”:</a:t>
            </a:r>
            <a:endParaRPr lang="en-US" sz="24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8032311" y="5043919"/>
            <a:ext cx="2839223" cy="1600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PE" sz="1400" b="1" u="sng" dirty="0" smtClean="0"/>
              <a:t>Importante</a:t>
            </a:r>
            <a:r>
              <a:rPr lang="es-PE" sz="1400" b="1" dirty="0" smtClean="0"/>
              <a:t>: </a:t>
            </a:r>
          </a:p>
          <a:p>
            <a:pPr algn="ctr"/>
            <a:endParaRPr lang="es-PE" sz="1400" b="1" dirty="0"/>
          </a:p>
          <a:p>
            <a:pPr algn="ctr"/>
            <a:r>
              <a:rPr lang="es-PE" sz="1400" b="1" dirty="0" err="1" smtClean="0"/>
              <a:t>Project.json</a:t>
            </a:r>
            <a:r>
              <a:rPr lang="es-PE" sz="1400" b="1" dirty="0" smtClean="0"/>
              <a:t> es un archivo de configuración requerido como mínimo para una aplicación ASP.NET 5 en adelante</a:t>
            </a:r>
          </a:p>
          <a:p>
            <a:pPr algn="ctr"/>
            <a:endParaRPr lang="en-US" sz="1400" b="1" dirty="0"/>
          </a:p>
        </p:txBody>
      </p:sp>
      <p:sp>
        <p:nvSpPr>
          <p:cNvPr id="14" name="CuadroTexto 5"/>
          <p:cNvSpPr txBox="1"/>
          <p:nvPr/>
        </p:nvSpPr>
        <p:spPr>
          <a:xfrm>
            <a:off x="8010009" y="2782798"/>
            <a:ext cx="39964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500" dirty="0" smtClean="0"/>
              <a:t>Contiene información del proyecto: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500" dirty="0" smtClean="0"/>
              <a:t>Framework a utilizar	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500" dirty="0" smtClean="0"/>
              <a:t>Dependencias</a:t>
            </a:r>
            <a:r>
              <a:rPr lang="es-MX" sz="1500" dirty="0"/>
              <a:t>	      </a:t>
            </a:r>
            <a:endParaRPr lang="es-MX" sz="15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500" dirty="0" smtClean="0"/>
              <a:t>Comandos</a:t>
            </a:r>
            <a:endParaRPr lang="es-MX" sz="1500" dirty="0"/>
          </a:p>
        </p:txBody>
      </p:sp>
      <p:sp>
        <p:nvSpPr>
          <p:cNvPr id="15" name="TextBox 14"/>
          <p:cNvSpPr txBox="1"/>
          <p:nvPr/>
        </p:nvSpPr>
        <p:spPr>
          <a:xfrm>
            <a:off x="8010009" y="4420077"/>
            <a:ext cx="3653614" cy="5232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s-PE" sz="1400" b="1" dirty="0" smtClean="0"/>
              <a:t>* Añadir </a:t>
            </a:r>
            <a:r>
              <a:rPr lang="es-PE" sz="1400" b="1" dirty="0" err="1" smtClean="0"/>
              <a:t>framework</a:t>
            </a:r>
            <a:r>
              <a:rPr lang="es-PE" sz="1400" b="1" dirty="0" smtClean="0"/>
              <a:t> dnx451 </a:t>
            </a:r>
            <a:r>
              <a:rPr lang="es-PE" sz="1400" b="1" dirty="0" smtClean="0"/>
              <a:t>dentro del proyecto</a:t>
            </a:r>
            <a:endParaRPr lang="en-US" sz="1400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155" y="2583288"/>
            <a:ext cx="5486400" cy="41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3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719" y="695160"/>
            <a:ext cx="10571998" cy="970450"/>
          </a:xfrm>
        </p:spPr>
        <p:txBody>
          <a:bodyPr/>
          <a:lstStyle/>
          <a:p>
            <a:pPr algn="ctr"/>
            <a:r>
              <a:rPr lang="es-ES" sz="4400" dirty="0"/>
              <a:t>Hola Mundo! Mi primera app con ASP.NET 5 y Visual Studio </a:t>
            </a:r>
            <a:r>
              <a:rPr lang="es-ES" sz="4400" dirty="0" err="1"/>
              <a:t>Code</a:t>
            </a:r>
            <a:endParaRPr lang="es-MX" sz="4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sp>
        <p:nvSpPr>
          <p:cNvPr id="10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ángulo 8"/>
          <p:cNvSpPr/>
          <p:nvPr/>
        </p:nvSpPr>
        <p:spPr>
          <a:xfrm>
            <a:off x="204155" y="2161182"/>
            <a:ext cx="116210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1" dirty="0" smtClean="0"/>
              <a:t>3. Antes de proseguir, puedes añadir extensiones para el editor Visual Studio </a:t>
            </a:r>
            <a:r>
              <a:rPr lang="es-PE" sz="2400" b="1" dirty="0" err="1" smtClean="0"/>
              <a:t>Code</a:t>
            </a:r>
            <a:r>
              <a:rPr lang="es-PE" sz="2400" b="1" dirty="0" smtClean="0"/>
              <a:t> (por ejemplo, para sintaxis de lógica C#):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005" y="3067823"/>
            <a:ext cx="5781675" cy="3638550"/>
          </a:xfrm>
          <a:prstGeom prst="rect">
            <a:avLst/>
          </a:prstGeom>
        </p:spPr>
      </p:pic>
      <p:sp>
        <p:nvSpPr>
          <p:cNvPr id="8" name="CuadroTexto 5"/>
          <p:cNvSpPr txBox="1"/>
          <p:nvPr/>
        </p:nvSpPr>
        <p:spPr>
          <a:xfrm>
            <a:off x="6098718" y="3067823"/>
            <a:ext cx="46214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s-MX" sz="3600" dirty="0" smtClean="0">
                <a:solidFill>
                  <a:srgbClr val="00B0F0"/>
                </a:solidFill>
              </a:rPr>
              <a:t>CTRL + P &gt; </a:t>
            </a:r>
          </a:p>
          <a:p>
            <a:pPr lvl="1">
              <a:lnSpc>
                <a:spcPct val="150000"/>
              </a:lnSpc>
            </a:pPr>
            <a:r>
              <a:rPr lang="es-MX" sz="3600" dirty="0" err="1">
                <a:solidFill>
                  <a:srgbClr val="00B0F0"/>
                </a:solidFill>
              </a:rPr>
              <a:t>e</a:t>
            </a:r>
            <a:r>
              <a:rPr lang="es-MX" sz="3600" dirty="0" err="1" smtClean="0">
                <a:solidFill>
                  <a:srgbClr val="00B0F0"/>
                </a:solidFill>
              </a:rPr>
              <a:t>xt</a:t>
            </a:r>
            <a:r>
              <a:rPr lang="es-MX" sz="3600" dirty="0" smtClean="0">
                <a:solidFill>
                  <a:srgbClr val="00B0F0"/>
                </a:solidFill>
              </a:rPr>
              <a:t> </a:t>
            </a:r>
            <a:r>
              <a:rPr lang="es-MX" sz="3600" dirty="0" err="1" smtClean="0">
                <a:solidFill>
                  <a:srgbClr val="00B0F0"/>
                </a:solidFill>
              </a:rPr>
              <a:t>install</a:t>
            </a:r>
            <a:r>
              <a:rPr lang="es-MX" sz="3600" dirty="0" smtClean="0">
                <a:solidFill>
                  <a:srgbClr val="00B0F0"/>
                </a:solidFill>
              </a:rPr>
              <a:t> </a:t>
            </a:r>
            <a:r>
              <a:rPr lang="es-MX" sz="3600" dirty="0" err="1" smtClean="0">
                <a:solidFill>
                  <a:srgbClr val="00B0F0"/>
                </a:solidFill>
              </a:rPr>
              <a:t>csharp</a:t>
            </a:r>
            <a:endParaRPr lang="es-MX" sz="3600" dirty="0" smtClean="0">
              <a:solidFill>
                <a:srgbClr val="00B0F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90862" y="4897793"/>
            <a:ext cx="5123344" cy="73866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s-PE" sz="1400" b="1" dirty="0" smtClean="0"/>
              <a:t>Fuentes de extensiones para Visual Studio </a:t>
            </a:r>
            <a:r>
              <a:rPr lang="es-PE" sz="1400" b="1" dirty="0" err="1" smtClean="0"/>
              <a:t>Code</a:t>
            </a:r>
            <a:r>
              <a:rPr lang="es-PE" sz="1400" b="1" dirty="0" smtClean="0"/>
              <a:t>:</a:t>
            </a:r>
          </a:p>
          <a:p>
            <a:r>
              <a:rPr lang="es-PE" sz="1400" b="1" dirty="0" smtClean="0"/>
              <a:t>(Marketplace):</a:t>
            </a:r>
          </a:p>
          <a:p>
            <a:r>
              <a:rPr lang="en-US" sz="1400" b="1" dirty="0"/>
              <a:t>https://marketplace.visualstudio.com/VSCode</a:t>
            </a:r>
          </a:p>
        </p:txBody>
      </p:sp>
    </p:spTree>
    <p:extLst>
      <p:ext uri="{BB962C8B-B14F-4D97-AF65-F5344CB8AC3E}">
        <p14:creationId xmlns:p14="http://schemas.microsoft.com/office/powerpoint/2010/main" val="132171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sz="5400" dirty="0" smtClean="0"/>
              <a:t>¿Por qué ASP.NET?</a:t>
            </a:r>
            <a:endParaRPr lang="es-MX" sz="5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sp>
        <p:nvSpPr>
          <p:cNvPr id="10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034" y="2273316"/>
            <a:ext cx="475798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5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719" y="695160"/>
            <a:ext cx="10571998" cy="970450"/>
          </a:xfrm>
        </p:spPr>
        <p:txBody>
          <a:bodyPr/>
          <a:lstStyle/>
          <a:p>
            <a:pPr algn="ctr"/>
            <a:r>
              <a:rPr lang="es-ES" sz="4400" dirty="0"/>
              <a:t>Hola Mundo! Mi primera app con ASP.NET 5 y Visual Studio </a:t>
            </a:r>
            <a:r>
              <a:rPr lang="es-ES" sz="4400" dirty="0" err="1"/>
              <a:t>Code</a:t>
            </a:r>
            <a:endParaRPr lang="es-MX" sz="4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sp>
        <p:nvSpPr>
          <p:cNvPr id="10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ángulo 8"/>
          <p:cNvSpPr/>
          <p:nvPr/>
        </p:nvSpPr>
        <p:spPr>
          <a:xfrm>
            <a:off x="204155" y="2161182"/>
            <a:ext cx="116210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1" dirty="0" smtClean="0"/>
              <a:t>4. </a:t>
            </a:r>
            <a:r>
              <a:rPr lang="es-PE" sz="2400" b="1" dirty="0"/>
              <a:t>Crear un archivo </a:t>
            </a:r>
            <a:r>
              <a:rPr lang="es-PE" sz="2400" b="1" dirty="0" smtClean="0"/>
              <a:t>“</a:t>
            </a:r>
            <a:r>
              <a:rPr lang="es-PE" sz="2400" b="1" dirty="0" err="1" smtClean="0"/>
              <a:t>program.cs</a:t>
            </a:r>
            <a:r>
              <a:rPr lang="es-PE" sz="2400" b="1" dirty="0" smtClean="0"/>
              <a:t>” </a:t>
            </a:r>
            <a:r>
              <a:rPr lang="es-PE" sz="2400" b="1" dirty="0"/>
              <a:t>asociado al proyecto “</a:t>
            </a:r>
            <a:r>
              <a:rPr lang="es-PE" sz="2400" b="1" dirty="0" err="1"/>
              <a:t>helloWorld</a:t>
            </a:r>
            <a:r>
              <a:rPr lang="es-PE" sz="2400" b="1" dirty="0"/>
              <a:t>”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400332" y="2763808"/>
            <a:ext cx="3653614" cy="383181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PE" b="1" dirty="0" smtClean="0"/>
              <a:t>Contiene </a:t>
            </a:r>
            <a:r>
              <a:rPr lang="es-PE" b="1" dirty="0" smtClean="0"/>
              <a:t>la lógica en lenguaje C#.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PE" b="1" dirty="0" smtClean="0"/>
              <a:t>Crea un tipo de aplicación de consola, el mínimo para considerar como aplicación</a:t>
            </a:r>
            <a:r>
              <a:rPr lang="es-PE" b="1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PE" b="1" dirty="0" smtClean="0"/>
              <a:t>Usar la clase estándar </a:t>
            </a:r>
            <a:r>
              <a:rPr lang="es-PE" b="1" dirty="0" err="1" smtClean="0"/>
              <a:t>Program.cs</a:t>
            </a:r>
            <a:r>
              <a:rPr lang="es-PE" b="1" dirty="0" smtClean="0"/>
              <a:t> para cargar aplicaciones de consola.</a:t>
            </a:r>
            <a:endParaRPr lang="en-US" sz="14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03" y="2849683"/>
            <a:ext cx="6981825" cy="3771900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59782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719" y="695160"/>
            <a:ext cx="10571998" cy="970450"/>
          </a:xfrm>
        </p:spPr>
        <p:txBody>
          <a:bodyPr/>
          <a:lstStyle/>
          <a:p>
            <a:pPr algn="ctr"/>
            <a:r>
              <a:rPr lang="es-ES" sz="4400" dirty="0"/>
              <a:t>Hola Mundo! Mi primera app con ASP.NET 5 y Visual Studio </a:t>
            </a:r>
            <a:r>
              <a:rPr lang="es-ES" sz="4400" dirty="0" err="1"/>
              <a:t>Code</a:t>
            </a:r>
            <a:endParaRPr lang="es-MX" sz="4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sp>
        <p:nvSpPr>
          <p:cNvPr id="10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ángulo 8"/>
          <p:cNvSpPr/>
          <p:nvPr/>
        </p:nvSpPr>
        <p:spPr>
          <a:xfrm>
            <a:off x="204155" y="2161182"/>
            <a:ext cx="116210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1" dirty="0"/>
              <a:t>5</a:t>
            </a:r>
            <a:r>
              <a:rPr lang="es-PE" sz="2400" b="1" dirty="0" smtClean="0"/>
              <a:t>. En el archivo </a:t>
            </a:r>
            <a:r>
              <a:rPr lang="es-PE" sz="2400" b="1" dirty="0" smtClean="0"/>
              <a:t>“</a:t>
            </a:r>
            <a:r>
              <a:rPr lang="es-PE" sz="2400" b="1" dirty="0" err="1" smtClean="0"/>
              <a:t>program.cs</a:t>
            </a:r>
            <a:r>
              <a:rPr lang="es-PE" sz="2400" b="1" dirty="0" smtClean="0"/>
              <a:t>”, </a:t>
            </a:r>
            <a:r>
              <a:rPr lang="es-PE" sz="2400" b="1" dirty="0" err="1" smtClean="0"/>
              <a:t>click</a:t>
            </a:r>
            <a:r>
              <a:rPr lang="es-PE" sz="2400" b="1" dirty="0" smtClean="0"/>
              <a:t> derecho &gt; Abrir en línea de comandos para utilizar la herramienta </a:t>
            </a:r>
            <a:r>
              <a:rPr lang="es-PE" sz="2400" b="1" dirty="0" err="1" smtClean="0"/>
              <a:t>runtime</a:t>
            </a:r>
            <a:r>
              <a:rPr lang="es-PE" sz="2400" b="1" dirty="0" smtClean="0"/>
              <a:t> DNX. Digitar:</a:t>
            </a:r>
            <a:endParaRPr lang="en-US" sz="2400" b="1" dirty="0"/>
          </a:p>
        </p:txBody>
      </p:sp>
      <p:sp>
        <p:nvSpPr>
          <p:cNvPr id="9" name="CuadroTexto 5"/>
          <p:cNvSpPr txBox="1"/>
          <p:nvPr/>
        </p:nvSpPr>
        <p:spPr>
          <a:xfrm>
            <a:off x="6546314" y="2921726"/>
            <a:ext cx="46214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s-MX" sz="4000" dirty="0" smtClean="0">
                <a:solidFill>
                  <a:srgbClr val="00B0F0"/>
                </a:solidFill>
              </a:rPr>
              <a:t>&gt; </a:t>
            </a:r>
            <a:r>
              <a:rPr lang="es-MX" sz="4000" dirty="0" err="1" smtClean="0">
                <a:solidFill>
                  <a:srgbClr val="00B0F0"/>
                </a:solidFill>
              </a:rPr>
              <a:t>Dnx</a:t>
            </a:r>
            <a:r>
              <a:rPr lang="es-MX" sz="4000" dirty="0" smtClean="0">
                <a:solidFill>
                  <a:srgbClr val="00B0F0"/>
                </a:solidFill>
              </a:rPr>
              <a:t> run</a:t>
            </a:r>
          </a:p>
        </p:txBody>
      </p:sp>
      <p:sp>
        <p:nvSpPr>
          <p:cNvPr id="14" name="CuadroTexto 5"/>
          <p:cNvSpPr txBox="1"/>
          <p:nvPr/>
        </p:nvSpPr>
        <p:spPr>
          <a:xfrm>
            <a:off x="7017536" y="3896199"/>
            <a:ext cx="4665130" cy="3670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500" dirty="0" smtClean="0"/>
              <a:t>DNX es el entorno de ejecución de .NET para aplicaciones ASP.NET 5 en adelante.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500" dirty="0" smtClean="0"/>
              <a:t>A partir de este </a:t>
            </a:r>
            <a:r>
              <a:rPr lang="es-MX" sz="1500" dirty="0" err="1" smtClean="0"/>
              <a:t>framework</a:t>
            </a:r>
            <a:r>
              <a:rPr lang="es-MX" sz="1500" dirty="0" smtClean="0"/>
              <a:t>, los proyectos son basados en DNX.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500" dirty="0" smtClean="0"/>
              <a:t>DNX permite construir y ejecutar aplicaciones multiplataforma.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500" b="1" dirty="0" err="1" smtClean="0">
                <a:solidFill>
                  <a:srgbClr val="00B0F0"/>
                </a:solidFill>
              </a:rPr>
              <a:t>Dnx</a:t>
            </a:r>
            <a:r>
              <a:rPr lang="es-MX" sz="1500" b="1" dirty="0" smtClean="0">
                <a:solidFill>
                  <a:srgbClr val="00B0F0"/>
                </a:solidFill>
              </a:rPr>
              <a:t> run </a:t>
            </a:r>
            <a:r>
              <a:rPr lang="es-MX" sz="1500" dirty="0" smtClean="0"/>
              <a:t>ejecuta la aplicación, hosting, </a:t>
            </a:r>
            <a:r>
              <a:rPr lang="es-MX" sz="1500" dirty="0" err="1" smtClean="0"/>
              <a:t>debug</a:t>
            </a:r>
            <a:r>
              <a:rPr lang="es-MX" sz="1500" dirty="0" smtClean="0"/>
              <a:t>, etc.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s-MX" sz="15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s-MX" sz="20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4178313" y="6309892"/>
            <a:ext cx="2839223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PE" sz="1400" b="1" u="sng" dirty="0" smtClean="0"/>
              <a:t>!Listo! Ya está!</a:t>
            </a:r>
            <a:endParaRPr lang="es-PE" sz="1400" b="1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155" y="3487751"/>
            <a:ext cx="6618147" cy="173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719" y="695160"/>
            <a:ext cx="10571998" cy="970450"/>
          </a:xfrm>
        </p:spPr>
        <p:txBody>
          <a:bodyPr/>
          <a:lstStyle/>
          <a:p>
            <a:pPr algn="ctr"/>
            <a:r>
              <a:rPr lang="es-ES" sz="4400" dirty="0"/>
              <a:t>Usando aplicaciones MVC plantilla con DNX y Visual Studio </a:t>
            </a:r>
            <a:r>
              <a:rPr lang="es-ES" sz="4400" dirty="0" err="1"/>
              <a:t>Code</a:t>
            </a:r>
            <a:endParaRPr lang="es-MX" sz="4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sp>
        <p:nvSpPr>
          <p:cNvPr id="10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ángulo 8"/>
          <p:cNvSpPr/>
          <p:nvPr/>
        </p:nvSpPr>
        <p:spPr>
          <a:xfrm>
            <a:off x="204155" y="2161182"/>
            <a:ext cx="116210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1" dirty="0" smtClean="0"/>
              <a:t>1. Descargar e instalar </a:t>
            </a:r>
            <a:r>
              <a:rPr lang="es-PE" sz="2400" b="1" dirty="0" err="1" smtClean="0"/>
              <a:t>Yeoman</a:t>
            </a:r>
            <a:r>
              <a:rPr lang="es-PE" sz="2400" b="1" dirty="0" smtClean="0"/>
              <a:t> usando la herramienta NPM y </a:t>
            </a:r>
            <a:r>
              <a:rPr lang="es-PE" sz="2400" b="1" dirty="0" err="1" smtClean="0"/>
              <a:t>Node</a:t>
            </a:r>
            <a:r>
              <a:rPr lang="es-PE" sz="2400" b="1" dirty="0" smtClean="0"/>
              <a:t> JS:</a:t>
            </a:r>
            <a:endParaRPr lang="en-US" sz="24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5687121" y="5669990"/>
            <a:ext cx="5174463" cy="11695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PE" sz="1400" b="1" u="sng" dirty="0" err="1" smtClean="0"/>
              <a:t>Yeoman</a:t>
            </a:r>
            <a:r>
              <a:rPr lang="es-PE" sz="1400" b="1" dirty="0" smtClean="0"/>
              <a:t>: </a:t>
            </a:r>
          </a:p>
          <a:p>
            <a:pPr algn="ctr"/>
            <a:endParaRPr lang="es-PE" sz="1400" b="1" dirty="0" smtClean="0"/>
          </a:p>
          <a:p>
            <a:pPr algn="ctr"/>
            <a:r>
              <a:rPr lang="es-PE" sz="1400" b="1" dirty="0"/>
              <a:t>P</a:t>
            </a:r>
            <a:r>
              <a:rPr lang="es-PE" sz="1400" b="1" dirty="0" smtClean="0"/>
              <a:t>ermite utilizar diferentes plantillas, generación de código y soporte de diferentes partes de la aplicación.</a:t>
            </a:r>
          </a:p>
          <a:p>
            <a:pPr algn="ctr"/>
            <a:endParaRPr lang="en-US" sz="1400" b="1" dirty="0"/>
          </a:p>
        </p:txBody>
      </p:sp>
      <p:sp>
        <p:nvSpPr>
          <p:cNvPr id="14" name="CuadroTexto 5"/>
          <p:cNvSpPr txBox="1"/>
          <p:nvPr/>
        </p:nvSpPr>
        <p:spPr>
          <a:xfrm>
            <a:off x="7319113" y="2622847"/>
            <a:ext cx="462142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s-MX" sz="4400" dirty="0" smtClean="0">
                <a:solidFill>
                  <a:srgbClr val="00B0F0"/>
                </a:solidFill>
              </a:rPr>
              <a:t>&gt; </a:t>
            </a:r>
            <a:r>
              <a:rPr lang="es-MX" sz="4400" dirty="0" err="1" smtClean="0">
                <a:solidFill>
                  <a:srgbClr val="00B0F0"/>
                </a:solidFill>
              </a:rPr>
              <a:t>Npm</a:t>
            </a:r>
            <a:r>
              <a:rPr lang="es-MX" sz="4400" dirty="0" smtClean="0">
                <a:solidFill>
                  <a:srgbClr val="00B0F0"/>
                </a:solidFill>
              </a:rPr>
              <a:t> </a:t>
            </a:r>
            <a:r>
              <a:rPr lang="es-MX" sz="4400" dirty="0" err="1" smtClean="0">
                <a:solidFill>
                  <a:srgbClr val="00B0F0"/>
                </a:solidFill>
              </a:rPr>
              <a:t>install</a:t>
            </a:r>
            <a:r>
              <a:rPr lang="es-MX" sz="4400" dirty="0" smtClean="0">
                <a:solidFill>
                  <a:srgbClr val="00B0F0"/>
                </a:solidFill>
              </a:rPr>
              <a:t> yo -g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24799" y="4829823"/>
            <a:ext cx="4015739" cy="73866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s-PE" sz="1400" b="1" dirty="0" smtClean="0"/>
              <a:t>Parámetro –g (Indica que se instale globalmente para que esté disponible en cualquier parte de la máquina).</a:t>
            </a:r>
            <a:endParaRPr lang="en-US" sz="14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59" y="2761364"/>
            <a:ext cx="7535475" cy="290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1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719" y="695160"/>
            <a:ext cx="10571998" cy="970450"/>
          </a:xfrm>
        </p:spPr>
        <p:txBody>
          <a:bodyPr/>
          <a:lstStyle/>
          <a:p>
            <a:pPr algn="ctr"/>
            <a:r>
              <a:rPr lang="es-ES" sz="4400" dirty="0"/>
              <a:t>Usando aplicaciones MVC plantilla con DNX y Visual Studio </a:t>
            </a:r>
            <a:r>
              <a:rPr lang="es-ES" sz="4400" dirty="0" err="1"/>
              <a:t>Code</a:t>
            </a:r>
            <a:endParaRPr lang="es-MX" sz="4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sp>
        <p:nvSpPr>
          <p:cNvPr id="10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ángulo 8"/>
          <p:cNvSpPr/>
          <p:nvPr/>
        </p:nvSpPr>
        <p:spPr>
          <a:xfrm>
            <a:off x="204155" y="2161182"/>
            <a:ext cx="116210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1" dirty="0" smtClean="0"/>
              <a:t>1. Descargar e instalar </a:t>
            </a:r>
            <a:r>
              <a:rPr lang="es-PE" sz="2400" b="1" dirty="0" err="1" smtClean="0"/>
              <a:t>Yeoman</a:t>
            </a:r>
            <a:r>
              <a:rPr lang="es-PE" sz="2400" b="1" dirty="0" smtClean="0"/>
              <a:t> usando la herramienta NPM y </a:t>
            </a:r>
            <a:r>
              <a:rPr lang="es-PE" sz="2400" b="1" dirty="0" err="1" smtClean="0"/>
              <a:t>Node</a:t>
            </a:r>
            <a:r>
              <a:rPr lang="es-PE" sz="2400" b="1" dirty="0" smtClean="0"/>
              <a:t> JS:</a:t>
            </a:r>
            <a:endParaRPr lang="en-US" sz="24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5843235" y="5658839"/>
            <a:ext cx="5174463" cy="11695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PE" sz="1400" b="1" u="sng" dirty="0" err="1" smtClean="0"/>
              <a:t>Yeoman</a:t>
            </a:r>
            <a:r>
              <a:rPr lang="es-PE" sz="1400" b="1" dirty="0" smtClean="0"/>
              <a:t>: </a:t>
            </a:r>
          </a:p>
          <a:p>
            <a:pPr algn="ctr"/>
            <a:endParaRPr lang="es-PE" sz="1400" b="1" dirty="0" smtClean="0"/>
          </a:p>
          <a:p>
            <a:pPr algn="ctr"/>
            <a:r>
              <a:rPr lang="es-PE" sz="1400" b="1" dirty="0"/>
              <a:t>P</a:t>
            </a:r>
            <a:r>
              <a:rPr lang="es-PE" sz="1400" b="1" dirty="0" smtClean="0"/>
              <a:t>ermite utilizar diferentes plantillas, generación de código y soporte de diferentes partes de la aplicación.</a:t>
            </a:r>
          </a:p>
          <a:p>
            <a:pPr algn="ctr"/>
            <a:endParaRPr lang="en-US" sz="1400" b="1" dirty="0"/>
          </a:p>
        </p:txBody>
      </p:sp>
      <p:sp>
        <p:nvSpPr>
          <p:cNvPr id="14" name="CuadroTexto 5"/>
          <p:cNvSpPr txBox="1"/>
          <p:nvPr/>
        </p:nvSpPr>
        <p:spPr>
          <a:xfrm>
            <a:off x="7319113" y="2622847"/>
            <a:ext cx="462142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s-MX" sz="4400" dirty="0" smtClean="0">
                <a:solidFill>
                  <a:srgbClr val="00B0F0"/>
                </a:solidFill>
              </a:rPr>
              <a:t>&gt; </a:t>
            </a:r>
            <a:r>
              <a:rPr lang="es-MX" sz="4400" dirty="0" err="1" smtClean="0">
                <a:solidFill>
                  <a:srgbClr val="00B0F0"/>
                </a:solidFill>
              </a:rPr>
              <a:t>Npm</a:t>
            </a:r>
            <a:r>
              <a:rPr lang="es-MX" sz="4400" dirty="0" smtClean="0">
                <a:solidFill>
                  <a:srgbClr val="00B0F0"/>
                </a:solidFill>
              </a:rPr>
              <a:t> </a:t>
            </a:r>
            <a:r>
              <a:rPr lang="es-MX" sz="4400" dirty="0" err="1" smtClean="0">
                <a:solidFill>
                  <a:srgbClr val="00B0F0"/>
                </a:solidFill>
              </a:rPr>
              <a:t>install</a:t>
            </a:r>
            <a:r>
              <a:rPr lang="es-MX" sz="4400" dirty="0" smtClean="0">
                <a:solidFill>
                  <a:srgbClr val="00B0F0"/>
                </a:solidFill>
              </a:rPr>
              <a:t> yo -g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24799" y="4829823"/>
            <a:ext cx="4015739" cy="73866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s-PE" sz="1400" b="1" dirty="0" smtClean="0"/>
              <a:t>Parámetro –g (Indica que se instale globalmente para que esté disponible en cualquier parte de la máquina).</a:t>
            </a:r>
            <a:endParaRPr lang="en-US" sz="1400" b="1" dirty="0"/>
          </a:p>
        </p:txBody>
      </p:sp>
      <p:pic>
        <p:nvPicPr>
          <p:cNvPr id="16" name="Imagen 15"/>
          <p:cNvPicPr/>
          <p:nvPr/>
        </p:nvPicPr>
        <p:blipFill>
          <a:blip r:embed="rId7"/>
          <a:stretch>
            <a:fillRect/>
          </a:stretch>
        </p:blipFill>
        <p:spPr>
          <a:xfrm>
            <a:off x="88822" y="2589095"/>
            <a:ext cx="5612130" cy="415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7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719" y="695160"/>
            <a:ext cx="10571998" cy="970450"/>
          </a:xfrm>
        </p:spPr>
        <p:txBody>
          <a:bodyPr/>
          <a:lstStyle/>
          <a:p>
            <a:pPr algn="ctr"/>
            <a:r>
              <a:rPr lang="es-ES" sz="4400" dirty="0"/>
              <a:t>Usando aplicaciones MVC plantilla con DNX y Visual Studio </a:t>
            </a:r>
            <a:r>
              <a:rPr lang="es-ES" sz="4400" dirty="0" err="1"/>
              <a:t>Code</a:t>
            </a:r>
            <a:endParaRPr lang="es-MX" sz="4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sp>
        <p:nvSpPr>
          <p:cNvPr id="10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ángulo 8"/>
          <p:cNvSpPr/>
          <p:nvPr/>
        </p:nvSpPr>
        <p:spPr>
          <a:xfrm>
            <a:off x="204155" y="2161182"/>
            <a:ext cx="116210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1" dirty="0" smtClean="0"/>
              <a:t>1. Descargar e instalar </a:t>
            </a:r>
            <a:r>
              <a:rPr lang="es-PE" sz="2400" b="1" dirty="0" err="1" smtClean="0"/>
              <a:t>Yeoman</a:t>
            </a:r>
            <a:r>
              <a:rPr lang="es-PE" sz="2400" b="1" dirty="0" smtClean="0"/>
              <a:t> usando la herramienta NPM y </a:t>
            </a:r>
            <a:r>
              <a:rPr lang="es-PE" sz="2400" b="1" dirty="0" err="1" smtClean="0"/>
              <a:t>Node</a:t>
            </a:r>
            <a:r>
              <a:rPr lang="es-PE" sz="2400" b="1" dirty="0" smtClean="0"/>
              <a:t> JS:</a:t>
            </a:r>
            <a:endParaRPr lang="en-US" sz="24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5843235" y="5658839"/>
            <a:ext cx="5174463" cy="11695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PE" sz="1400" b="1" u="sng" dirty="0" err="1" smtClean="0"/>
              <a:t>Yeoman</a:t>
            </a:r>
            <a:r>
              <a:rPr lang="es-PE" sz="1400" b="1" dirty="0" smtClean="0"/>
              <a:t>: </a:t>
            </a:r>
          </a:p>
          <a:p>
            <a:pPr algn="ctr"/>
            <a:endParaRPr lang="es-PE" sz="1400" b="1" dirty="0" smtClean="0"/>
          </a:p>
          <a:p>
            <a:pPr algn="ctr"/>
            <a:r>
              <a:rPr lang="es-PE" sz="1400" b="1" dirty="0"/>
              <a:t>P</a:t>
            </a:r>
            <a:r>
              <a:rPr lang="es-PE" sz="1400" b="1" dirty="0" smtClean="0"/>
              <a:t>ermite utilizar diferentes plantillas, generación de código y soporte de diferentes partes de la aplicación.</a:t>
            </a:r>
          </a:p>
          <a:p>
            <a:pPr algn="ctr"/>
            <a:endParaRPr lang="en-US" sz="1400" b="1" dirty="0"/>
          </a:p>
        </p:txBody>
      </p:sp>
      <p:sp>
        <p:nvSpPr>
          <p:cNvPr id="14" name="CuadroTexto 5"/>
          <p:cNvSpPr txBox="1"/>
          <p:nvPr/>
        </p:nvSpPr>
        <p:spPr>
          <a:xfrm>
            <a:off x="7319113" y="2622847"/>
            <a:ext cx="462142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s-MX" sz="4400" dirty="0" smtClean="0">
                <a:solidFill>
                  <a:srgbClr val="00B0F0"/>
                </a:solidFill>
              </a:rPr>
              <a:t>&gt; </a:t>
            </a:r>
            <a:r>
              <a:rPr lang="es-MX" sz="4400" dirty="0" err="1" smtClean="0">
                <a:solidFill>
                  <a:srgbClr val="00B0F0"/>
                </a:solidFill>
              </a:rPr>
              <a:t>Npm</a:t>
            </a:r>
            <a:r>
              <a:rPr lang="es-MX" sz="4400" dirty="0" smtClean="0">
                <a:solidFill>
                  <a:srgbClr val="00B0F0"/>
                </a:solidFill>
              </a:rPr>
              <a:t> </a:t>
            </a:r>
            <a:r>
              <a:rPr lang="es-MX" sz="4400" dirty="0" err="1" smtClean="0">
                <a:solidFill>
                  <a:srgbClr val="00B0F0"/>
                </a:solidFill>
              </a:rPr>
              <a:t>install</a:t>
            </a:r>
            <a:r>
              <a:rPr lang="es-MX" sz="4400" dirty="0" smtClean="0">
                <a:solidFill>
                  <a:srgbClr val="00B0F0"/>
                </a:solidFill>
              </a:rPr>
              <a:t> yo -g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24799" y="4829823"/>
            <a:ext cx="4015739" cy="73866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s-PE" sz="1400" b="1" dirty="0" smtClean="0"/>
              <a:t>Parámetro –g (Indica que se instale globalmente para que esté disponible en cualquier parte de la máquina).</a:t>
            </a:r>
            <a:endParaRPr lang="en-US" sz="14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155" y="2715537"/>
            <a:ext cx="5437602" cy="402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5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719" y="695160"/>
            <a:ext cx="10571998" cy="970450"/>
          </a:xfrm>
        </p:spPr>
        <p:txBody>
          <a:bodyPr/>
          <a:lstStyle/>
          <a:p>
            <a:pPr algn="ctr"/>
            <a:r>
              <a:rPr lang="es-ES" sz="4400" dirty="0"/>
              <a:t>Usando aplicaciones MVC plantilla con DNX y Visual Studio </a:t>
            </a:r>
            <a:r>
              <a:rPr lang="es-ES" sz="4400" dirty="0" err="1"/>
              <a:t>Code</a:t>
            </a:r>
            <a:endParaRPr lang="es-MX" sz="4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sp>
        <p:nvSpPr>
          <p:cNvPr id="10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ángulo 8"/>
          <p:cNvSpPr/>
          <p:nvPr/>
        </p:nvSpPr>
        <p:spPr>
          <a:xfrm>
            <a:off x="204155" y="2161182"/>
            <a:ext cx="116210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1" dirty="0" smtClean="0"/>
              <a:t>2. Instalamos un ASP.NET </a:t>
            </a:r>
            <a:r>
              <a:rPr lang="es-PE" sz="2400" b="1" dirty="0" err="1" smtClean="0"/>
              <a:t>template</a:t>
            </a:r>
            <a:r>
              <a:rPr lang="es-PE" sz="2400" b="1" dirty="0" smtClean="0"/>
              <a:t> vía NPM usando el generador </a:t>
            </a:r>
            <a:r>
              <a:rPr lang="es-PE" sz="2400" b="1" dirty="0" err="1" smtClean="0"/>
              <a:t>aspnet</a:t>
            </a:r>
            <a:r>
              <a:rPr lang="es-PE" sz="2400" b="1" dirty="0" smtClean="0"/>
              <a:t>:</a:t>
            </a:r>
            <a:endParaRPr lang="en-US" sz="24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7200788" y="5940560"/>
            <a:ext cx="3689633" cy="738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PE" sz="1400" b="1" dirty="0" smtClean="0"/>
              <a:t>Hay muchos generadores soportados por </a:t>
            </a:r>
            <a:r>
              <a:rPr lang="es-PE" sz="1400" b="1" dirty="0" err="1" smtClean="0"/>
              <a:t>Yeoman</a:t>
            </a:r>
            <a:r>
              <a:rPr lang="es-PE" sz="1400" b="1" dirty="0" smtClean="0"/>
              <a:t>. Empiezan con el generador “</a:t>
            </a:r>
            <a:r>
              <a:rPr lang="es-PE" sz="1400" b="1" dirty="0" err="1" smtClean="0"/>
              <a:t>dash</a:t>
            </a:r>
            <a:r>
              <a:rPr lang="es-PE" sz="1400" b="1" dirty="0" smtClean="0"/>
              <a:t>”</a:t>
            </a:r>
            <a:endParaRPr lang="en-US" sz="1400" b="1" dirty="0"/>
          </a:p>
        </p:txBody>
      </p:sp>
      <p:sp>
        <p:nvSpPr>
          <p:cNvPr id="14" name="CuadroTexto 5"/>
          <p:cNvSpPr txBox="1"/>
          <p:nvPr/>
        </p:nvSpPr>
        <p:spPr>
          <a:xfrm>
            <a:off x="7319113" y="2622847"/>
            <a:ext cx="462142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s-MX" sz="4400" dirty="0" smtClean="0">
                <a:solidFill>
                  <a:srgbClr val="00B0F0"/>
                </a:solidFill>
              </a:rPr>
              <a:t>&gt; </a:t>
            </a:r>
            <a:r>
              <a:rPr lang="es-MX" sz="4400" dirty="0" err="1" smtClean="0">
                <a:solidFill>
                  <a:srgbClr val="00B0F0"/>
                </a:solidFill>
              </a:rPr>
              <a:t>Npm</a:t>
            </a:r>
            <a:r>
              <a:rPr lang="es-MX" sz="4400" dirty="0" smtClean="0">
                <a:solidFill>
                  <a:srgbClr val="00B0F0"/>
                </a:solidFill>
              </a:rPr>
              <a:t> </a:t>
            </a:r>
            <a:r>
              <a:rPr lang="es-MX" sz="4400" dirty="0" err="1" smtClean="0">
                <a:solidFill>
                  <a:srgbClr val="00B0F0"/>
                </a:solidFill>
              </a:rPr>
              <a:t>install</a:t>
            </a:r>
            <a:r>
              <a:rPr lang="es-MX" sz="4400" dirty="0" smtClean="0">
                <a:solidFill>
                  <a:srgbClr val="00B0F0"/>
                </a:solidFill>
              </a:rPr>
              <a:t> </a:t>
            </a:r>
            <a:r>
              <a:rPr lang="es-MX" sz="4400" dirty="0" err="1" smtClean="0">
                <a:solidFill>
                  <a:srgbClr val="00B0F0"/>
                </a:solidFill>
              </a:rPr>
              <a:t>generator-aspnet</a:t>
            </a:r>
            <a:r>
              <a:rPr lang="es-MX" sz="4400" dirty="0" smtClean="0">
                <a:solidFill>
                  <a:srgbClr val="00B0F0"/>
                </a:solidFill>
              </a:rPr>
              <a:t> -g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156" y="3219016"/>
            <a:ext cx="6913480" cy="346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83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719" y="695160"/>
            <a:ext cx="10571998" cy="970450"/>
          </a:xfrm>
        </p:spPr>
        <p:txBody>
          <a:bodyPr/>
          <a:lstStyle/>
          <a:p>
            <a:pPr algn="ctr"/>
            <a:r>
              <a:rPr lang="es-ES" sz="4400" dirty="0"/>
              <a:t>Usando aplicaciones MVC plantilla con DNX y Visual Studio </a:t>
            </a:r>
            <a:r>
              <a:rPr lang="es-ES" sz="4400" dirty="0" err="1"/>
              <a:t>Code</a:t>
            </a:r>
            <a:endParaRPr lang="es-MX" sz="4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sp>
        <p:nvSpPr>
          <p:cNvPr id="10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ángulo 8"/>
          <p:cNvSpPr/>
          <p:nvPr/>
        </p:nvSpPr>
        <p:spPr>
          <a:xfrm>
            <a:off x="204155" y="2161182"/>
            <a:ext cx="116210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1" dirty="0" smtClean="0"/>
              <a:t>2. Instalamos un ASP.NET </a:t>
            </a:r>
            <a:r>
              <a:rPr lang="es-PE" sz="2400" b="1" dirty="0" err="1" smtClean="0"/>
              <a:t>template</a:t>
            </a:r>
            <a:r>
              <a:rPr lang="es-PE" sz="2400" b="1" dirty="0" smtClean="0"/>
              <a:t> vía NPM usando el generador </a:t>
            </a:r>
            <a:r>
              <a:rPr lang="es-PE" sz="2400" b="1" dirty="0" err="1" smtClean="0"/>
              <a:t>aspnet</a:t>
            </a:r>
            <a:r>
              <a:rPr lang="es-PE" sz="2400" b="1" dirty="0" smtClean="0"/>
              <a:t>:</a:t>
            </a:r>
            <a:endParaRPr lang="en-US" sz="24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7200788" y="5940560"/>
            <a:ext cx="3689633" cy="738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PE" sz="1400" b="1" dirty="0" smtClean="0"/>
              <a:t>Hay muchos generadores soportados por </a:t>
            </a:r>
            <a:r>
              <a:rPr lang="es-PE" sz="1400" b="1" dirty="0" err="1" smtClean="0"/>
              <a:t>Yeoman</a:t>
            </a:r>
            <a:r>
              <a:rPr lang="es-PE" sz="1400" b="1" dirty="0" smtClean="0"/>
              <a:t>. Empiezan con el generador “</a:t>
            </a:r>
            <a:r>
              <a:rPr lang="es-PE" sz="1400" b="1" dirty="0" err="1" smtClean="0"/>
              <a:t>dash</a:t>
            </a:r>
            <a:r>
              <a:rPr lang="es-PE" sz="1400" b="1" dirty="0" smtClean="0"/>
              <a:t>”</a:t>
            </a:r>
            <a:endParaRPr lang="en-US" sz="1400" b="1" dirty="0"/>
          </a:p>
        </p:txBody>
      </p:sp>
      <p:sp>
        <p:nvSpPr>
          <p:cNvPr id="14" name="CuadroTexto 5"/>
          <p:cNvSpPr txBox="1"/>
          <p:nvPr/>
        </p:nvSpPr>
        <p:spPr>
          <a:xfrm>
            <a:off x="7319113" y="2622847"/>
            <a:ext cx="462142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s-MX" sz="4400" dirty="0" smtClean="0">
                <a:solidFill>
                  <a:srgbClr val="00B0F0"/>
                </a:solidFill>
              </a:rPr>
              <a:t>&gt; </a:t>
            </a:r>
            <a:r>
              <a:rPr lang="es-MX" sz="4400" dirty="0" err="1" smtClean="0">
                <a:solidFill>
                  <a:srgbClr val="00B0F0"/>
                </a:solidFill>
              </a:rPr>
              <a:t>Npm</a:t>
            </a:r>
            <a:r>
              <a:rPr lang="es-MX" sz="4400" dirty="0" smtClean="0">
                <a:solidFill>
                  <a:srgbClr val="00B0F0"/>
                </a:solidFill>
              </a:rPr>
              <a:t> </a:t>
            </a:r>
            <a:r>
              <a:rPr lang="es-MX" sz="4400" dirty="0" err="1" smtClean="0">
                <a:solidFill>
                  <a:srgbClr val="00B0F0"/>
                </a:solidFill>
              </a:rPr>
              <a:t>install</a:t>
            </a:r>
            <a:r>
              <a:rPr lang="es-MX" sz="4400" dirty="0" smtClean="0">
                <a:solidFill>
                  <a:srgbClr val="00B0F0"/>
                </a:solidFill>
              </a:rPr>
              <a:t> </a:t>
            </a:r>
            <a:r>
              <a:rPr lang="es-MX" sz="4400" dirty="0" err="1" smtClean="0">
                <a:solidFill>
                  <a:srgbClr val="00B0F0"/>
                </a:solidFill>
              </a:rPr>
              <a:t>generator-aspnet</a:t>
            </a:r>
            <a:r>
              <a:rPr lang="es-MX" sz="4400" dirty="0" smtClean="0">
                <a:solidFill>
                  <a:srgbClr val="00B0F0"/>
                </a:solidFill>
              </a:rPr>
              <a:t> -g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471" y="2657199"/>
            <a:ext cx="5425939" cy="397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7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719" y="695160"/>
            <a:ext cx="10571998" cy="970450"/>
          </a:xfrm>
        </p:spPr>
        <p:txBody>
          <a:bodyPr/>
          <a:lstStyle/>
          <a:p>
            <a:pPr algn="ctr"/>
            <a:r>
              <a:rPr lang="es-ES" sz="4400" dirty="0"/>
              <a:t>Usando aplicaciones MVC plantilla con DNX y Visual Studio </a:t>
            </a:r>
            <a:r>
              <a:rPr lang="es-ES" sz="4400" dirty="0" err="1"/>
              <a:t>Code</a:t>
            </a:r>
            <a:endParaRPr lang="es-MX" sz="4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sp>
        <p:nvSpPr>
          <p:cNvPr id="10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ángulo 8"/>
          <p:cNvSpPr/>
          <p:nvPr/>
        </p:nvSpPr>
        <p:spPr>
          <a:xfrm>
            <a:off x="204155" y="2161182"/>
            <a:ext cx="116210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1" dirty="0" smtClean="0"/>
              <a:t>3. Ejecutamos la herramienta </a:t>
            </a:r>
            <a:r>
              <a:rPr lang="es-PE" sz="2400" b="1" dirty="0" err="1" smtClean="0"/>
              <a:t>Yeoman</a:t>
            </a:r>
            <a:r>
              <a:rPr lang="es-PE" sz="2400" b="1" dirty="0" smtClean="0"/>
              <a:t>, asociada al generador ASP.NET:</a:t>
            </a:r>
            <a:endParaRPr lang="en-US" sz="2400" b="1" dirty="0"/>
          </a:p>
        </p:txBody>
      </p:sp>
      <p:sp>
        <p:nvSpPr>
          <p:cNvPr id="8" name="CuadroTexto 5"/>
          <p:cNvSpPr txBox="1"/>
          <p:nvPr/>
        </p:nvSpPr>
        <p:spPr>
          <a:xfrm>
            <a:off x="7475629" y="3038429"/>
            <a:ext cx="4621426" cy="898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s-MX" sz="4000" dirty="0" smtClean="0">
                <a:solidFill>
                  <a:srgbClr val="00B0F0"/>
                </a:solidFill>
              </a:rPr>
              <a:t>&gt; Yo </a:t>
            </a:r>
            <a:r>
              <a:rPr lang="es-MX" sz="4000" dirty="0" err="1" smtClean="0">
                <a:solidFill>
                  <a:srgbClr val="00B0F0"/>
                </a:solidFill>
              </a:rPr>
              <a:t>aspnet</a:t>
            </a:r>
            <a:endParaRPr lang="es-MX" sz="4000" dirty="0" smtClean="0">
              <a:solidFill>
                <a:srgbClr val="00B0F0"/>
              </a:solidFill>
            </a:endParaRPr>
          </a:p>
        </p:txBody>
      </p:sp>
      <p:pic>
        <p:nvPicPr>
          <p:cNvPr id="12" name="Imagen 11"/>
          <p:cNvPicPr/>
          <p:nvPr/>
        </p:nvPicPr>
        <p:blipFill>
          <a:blip r:embed="rId7"/>
          <a:stretch>
            <a:fillRect/>
          </a:stretch>
        </p:blipFill>
        <p:spPr>
          <a:xfrm>
            <a:off x="204155" y="2791622"/>
            <a:ext cx="5612130" cy="392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52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719" y="695160"/>
            <a:ext cx="10571998" cy="970450"/>
          </a:xfrm>
        </p:spPr>
        <p:txBody>
          <a:bodyPr/>
          <a:lstStyle/>
          <a:p>
            <a:pPr algn="ctr"/>
            <a:r>
              <a:rPr lang="es-ES" sz="4400" dirty="0"/>
              <a:t>Usando aplicaciones MVC plantilla con DNX y Visual Studio </a:t>
            </a:r>
            <a:r>
              <a:rPr lang="es-ES" sz="4400" dirty="0" err="1"/>
              <a:t>Code</a:t>
            </a:r>
            <a:endParaRPr lang="es-MX" sz="4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sp>
        <p:nvSpPr>
          <p:cNvPr id="10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ángulo 8"/>
          <p:cNvSpPr/>
          <p:nvPr/>
        </p:nvSpPr>
        <p:spPr>
          <a:xfrm>
            <a:off x="204155" y="1993917"/>
            <a:ext cx="116210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1" dirty="0" smtClean="0"/>
              <a:t>4. Seleccionamos el tipo de aplicación ASP.NET 5 del generador (En este caso, Web </a:t>
            </a:r>
            <a:r>
              <a:rPr lang="es-PE" sz="2400" b="1" dirty="0" err="1" smtClean="0"/>
              <a:t>Application</a:t>
            </a:r>
            <a:r>
              <a:rPr lang="es-PE" sz="2400" b="1" dirty="0"/>
              <a:t> </a:t>
            </a:r>
            <a:r>
              <a:rPr lang="es-PE" sz="2400" b="1" dirty="0" smtClean="0"/>
              <a:t>[</a:t>
            </a:r>
            <a:r>
              <a:rPr lang="es-PE" sz="2400" b="1" dirty="0" smtClean="0"/>
              <a:t>opción </a:t>
            </a:r>
            <a:r>
              <a:rPr lang="es-PE" sz="2400" b="1" dirty="0" err="1" smtClean="0"/>
              <a:t>Nro</a:t>
            </a:r>
            <a:r>
              <a:rPr lang="es-PE" sz="2400" b="1" dirty="0" smtClean="0"/>
              <a:t> </a:t>
            </a:r>
            <a:r>
              <a:rPr lang="es-PE" sz="2400" b="1" dirty="0" smtClean="0"/>
              <a:t>3]) y el Nombre de tu aplicación web:</a:t>
            </a:r>
            <a:endParaRPr lang="en-US" sz="2400" b="1" dirty="0"/>
          </a:p>
        </p:txBody>
      </p:sp>
      <p:sp>
        <p:nvSpPr>
          <p:cNvPr id="8" name="CuadroTexto 5"/>
          <p:cNvSpPr txBox="1"/>
          <p:nvPr/>
        </p:nvSpPr>
        <p:spPr>
          <a:xfrm>
            <a:off x="7475629" y="3038429"/>
            <a:ext cx="4621426" cy="898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s-MX" sz="4000" dirty="0" smtClean="0">
                <a:solidFill>
                  <a:srgbClr val="00B0F0"/>
                </a:solidFill>
              </a:rPr>
              <a:t>&gt; Yo </a:t>
            </a:r>
            <a:r>
              <a:rPr lang="es-MX" sz="4000" dirty="0" err="1" smtClean="0">
                <a:solidFill>
                  <a:srgbClr val="00B0F0"/>
                </a:solidFill>
              </a:rPr>
              <a:t>aspnet</a:t>
            </a:r>
            <a:endParaRPr lang="es-MX" sz="4000" dirty="0" smtClean="0">
              <a:solidFill>
                <a:srgbClr val="00B0F0"/>
              </a:solidFill>
            </a:endParaRPr>
          </a:p>
        </p:txBody>
      </p:sp>
      <p:pic>
        <p:nvPicPr>
          <p:cNvPr id="9" name="Imagen 8"/>
          <p:cNvPicPr/>
          <p:nvPr/>
        </p:nvPicPr>
        <p:blipFill>
          <a:blip r:embed="rId7"/>
          <a:stretch>
            <a:fillRect/>
          </a:stretch>
        </p:blipFill>
        <p:spPr>
          <a:xfrm>
            <a:off x="204155" y="2791622"/>
            <a:ext cx="5612130" cy="392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719" y="695160"/>
            <a:ext cx="10571998" cy="970450"/>
          </a:xfrm>
        </p:spPr>
        <p:txBody>
          <a:bodyPr/>
          <a:lstStyle/>
          <a:p>
            <a:pPr algn="ctr"/>
            <a:r>
              <a:rPr lang="es-ES" sz="4400" dirty="0"/>
              <a:t>Usando aplicaciones MVC plantilla con DNX y Visual Studio </a:t>
            </a:r>
            <a:r>
              <a:rPr lang="es-ES" sz="4400" dirty="0" err="1"/>
              <a:t>Code</a:t>
            </a:r>
            <a:endParaRPr lang="es-MX" sz="4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sp>
        <p:nvSpPr>
          <p:cNvPr id="10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ángulo 8"/>
          <p:cNvSpPr/>
          <p:nvPr/>
        </p:nvSpPr>
        <p:spPr>
          <a:xfrm>
            <a:off x="204155" y="1993917"/>
            <a:ext cx="116210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1" dirty="0" smtClean="0"/>
              <a:t>5. Y listo! La aplicación MVC 6 web plantilla fue creada satisfactoriamente:</a:t>
            </a:r>
            <a:endParaRPr lang="en-US" sz="2400" b="1" dirty="0"/>
          </a:p>
        </p:txBody>
      </p:sp>
      <p:sp>
        <p:nvSpPr>
          <p:cNvPr id="8" name="CuadroTexto 5"/>
          <p:cNvSpPr txBox="1"/>
          <p:nvPr/>
        </p:nvSpPr>
        <p:spPr>
          <a:xfrm>
            <a:off x="7475629" y="3038429"/>
            <a:ext cx="4621426" cy="898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s-MX" sz="4000" dirty="0" smtClean="0">
                <a:solidFill>
                  <a:srgbClr val="00B0F0"/>
                </a:solidFill>
              </a:rPr>
              <a:t>&gt; Yo </a:t>
            </a:r>
            <a:r>
              <a:rPr lang="es-MX" sz="4000" dirty="0" err="1" smtClean="0">
                <a:solidFill>
                  <a:srgbClr val="00B0F0"/>
                </a:solidFill>
              </a:rPr>
              <a:t>aspnet</a:t>
            </a:r>
            <a:endParaRPr lang="es-MX" sz="4000" dirty="0" smtClean="0">
              <a:solidFill>
                <a:srgbClr val="00B0F0"/>
              </a:solidFill>
            </a:endParaRPr>
          </a:p>
        </p:txBody>
      </p:sp>
      <p:pic>
        <p:nvPicPr>
          <p:cNvPr id="12" name="Imagen 11"/>
          <p:cNvPicPr/>
          <p:nvPr/>
        </p:nvPicPr>
        <p:blipFill>
          <a:blip r:embed="rId7"/>
          <a:stretch>
            <a:fillRect/>
          </a:stretch>
        </p:blipFill>
        <p:spPr>
          <a:xfrm>
            <a:off x="204154" y="2503051"/>
            <a:ext cx="6107435" cy="410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77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sz="5400" dirty="0" smtClean="0"/>
              <a:t>¿Por qué ASP.NET?</a:t>
            </a:r>
            <a:endParaRPr lang="es-MX" sz="5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sp>
        <p:nvSpPr>
          <p:cNvPr id="10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ángulo 2"/>
          <p:cNvSpPr/>
          <p:nvPr/>
        </p:nvSpPr>
        <p:spPr>
          <a:xfrm>
            <a:off x="732509" y="2543011"/>
            <a:ext cx="2429146" cy="199928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09" y="2380279"/>
            <a:ext cx="2324746" cy="232474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8488" y="4701946"/>
            <a:ext cx="3502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 smtClean="0"/>
              <a:t>Desarrollo mucho más rápido y amigable</a:t>
            </a:r>
            <a:endParaRPr lang="es-MX" sz="2400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4087465" y="2388562"/>
            <a:ext cx="6750566" cy="4662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s-MX" dirty="0" smtClean="0"/>
              <a:t>Lenguaje C#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s-MX" dirty="0" smtClean="0"/>
              <a:t>.NET Framework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s-MX" dirty="0" smtClean="0"/>
              <a:t>Fácil desarrollo mediante Visual Studio IDE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s-MX" dirty="0" err="1" smtClean="0"/>
              <a:t>NuGet</a:t>
            </a:r>
            <a:r>
              <a:rPr lang="es-MX" dirty="0" smtClean="0"/>
              <a:t> </a:t>
            </a:r>
            <a:r>
              <a:rPr lang="es-MX" dirty="0" err="1" smtClean="0"/>
              <a:t>packages</a:t>
            </a:r>
            <a:r>
              <a:rPr lang="es-MX" dirty="0" smtClean="0"/>
              <a:t> – integración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s-MX" dirty="0" err="1" smtClean="0"/>
              <a:t>Intellisense</a:t>
            </a:r>
            <a:endParaRPr lang="es-MX" dirty="0" smtClean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s-MX" dirty="0" smtClean="0"/>
              <a:t>Opciones de back-</a:t>
            </a:r>
            <a:r>
              <a:rPr lang="es-MX" dirty="0" err="1" smtClean="0"/>
              <a:t>end</a:t>
            </a:r>
            <a:r>
              <a:rPr lang="es-MX" dirty="0" smtClean="0"/>
              <a:t> </a:t>
            </a:r>
            <a:r>
              <a:rPr lang="es-MX" dirty="0" err="1" smtClean="0"/>
              <a:t>multi</a:t>
            </a:r>
            <a:r>
              <a:rPr lang="es-MX" dirty="0" smtClean="0"/>
              <a:t> dispositivos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s-MX" dirty="0" smtClean="0"/>
              <a:t>Diversas opciones de arquitectura de aplicaciones web</a:t>
            </a:r>
          </a:p>
          <a:p>
            <a:pPr>
              <a:lnSpc>
                <a:spcPct val="150000"/>
              </a:lnSpc>
            </a:pPr>
            <a:endParaRPr lang="es-MX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1882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719" y="695160"/>
            <a:ext cx="10571998" cy="970450"/>
          </a:xfrm>
        </p:spPr>
        <p:txBody>
          <a:bodyPr/>
          <a:lstStyle/>
          <a:p>
            <a:pPr algn="ctr"/>
            <a:r>
              <a:rPr lang="es-ES" sz="4400" dirty="0"/>
              <a:t>Usando aplicaciones MVC plantilla con DNX y Visual Studio </a:t>
            </a:r>
            <a:r>
              <a:rPr lang="es-ES" sz="4400" dirty="0" err="1"/>
              <a:t>Code</a:t>
            </a:r>
            <a:endParaRPr lang="es-MX" sz="4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sp>
        <p:nvSpPr>
          <p:cNvPr id="10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ángulo 8"/>
          <p:cNvSpPr/>
          <p:nvPr/>
        </p:nvSpPr>
        <p:spPr>
          <a:xfrm>
            <a:off x="204155" y="2161182"/>
            <a:ext cx="116210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1" dirty="0" smtClean="0"/>
              <a:t>6. Abrir la aplicación generada por </a:t>
            </a:r>
            <a:r>
              <a:rPr lang="es-PE" sz="2400" b="1" dirty="0" err="1" smtClean="0"/>
              <a:t>Yeoman</a:t>
            </a:r>
            <a:r>
              <a:rPr lang="es-PE" sz="2400" b="1" dirty="0" smtClean="0"/>
              <a:t> con Visual Studio </a:t>
            </a:r>
            <a:r>
              <a:rPr lang="es-PE" sz="2400" b="1" dirty="0" err="1" smtClean="0"/>
              <a:t>Code</a:t>
            </a:r>
            <a:r>
              <a:rPr lang="es-PE" sz="2400" b="1" dirty="0" smtClean="0"/>
              <a:t>:</a:t>
            </a:r>
            <a:endParaRPr lang="en-US" sz="2400" b="1" dirty="0"/>
          </a:p>
        </p:txBody>
      </p:sp>
      <p:sp>
        <p:nvSpPr>
          <p:cNvPr id="9" name="CuadroTexto 5"/>
          <p:cNvSpPr txBox="1"/>
          <p:nvPr/>
        </p:nvSpPr>
        <p:spPr>
          <a:xfrm>
            <a:off x="8006100" y="2622847"/>
            <a:ext cx="3996430" cy="459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500" dirty="0" smtClean="0"/>
              <a:t>Verificar archivos base de la aplicación web MVC: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500" dirty="0" err="1" smtClean="0"/>
              <a:t>Project.json</a:t>
            </a:r>
            <a:endParaRPr lang="es-MX" sz="15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500" dirty="0" err="1" smtClean="0"/>
              <a:t>Startup.cs</a:t>
            </a:r>
            <a:endParaRPr lang="es-MX" sz="15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500" dirty="0" err="1" smtClean="0"/>
              <a:t>Bower.json</a:t>
            </a:r>
            <a:endParaRPr lang="es-MX" sz="15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500" dirty="0"/>
              <a:t>Verificar </a:t>
            </a:r>
            <a:r>
              <a:rPr lang="es-MX" sz="1500" dirty="0" smtClean="0"/>
              <a:t>carpetas y archivos </a:t>
            </a:r>
            <a:r>
              <a:rPr lang="es-MX" sz="1500" dirty="0"/>
              <a:t>base de la aplicación web MVC</a:t>
            </a:r>
            <a:r>
              <a:rPr lang="es-MX" sz="1500" dirty="0" smtClean="0"/>
              <a:t>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500" dirty="0" err="1" smtClean="0"/>
              <a:t>Controllers</a:t>
            </a:r>
            <a:endParaRPr lang="es-MX" sz="15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500" dirty="0" err="1" smtClean="0"/>
              <a:t>Models</a:t>
            </a:r>
            <a:endParaRPr lang="es-MX" sz="15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500" dirty="0" err="1" smtClean="0"/>
              <a:t>ViewModels</a:t>
            </a:r>
            <a:endParaRPr lang="es-MX" sz="15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500" dirty="0" err="1" smtClean="0"/>
              <a:t>Views</a:t>
            </a:r>
            <a:endParaRPr lang="es-MX" sz="15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500" dirty="0" err="1" smtClean="0"/>
              <a:t>wwwroot</a:t>
            </a:r>
            <a:endParaRPr lang="es-MX" sz="15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s-MX" sz="1500" dirty="0" smtClean="0"/>
          </a:p>
        </p:txBody>
      </p:sp>
      <p:pic>
        <p:nvPicPr>
          <p:cNvPr id="8" name="Imagen 7"/>
          <p:cNvPicPr/>
          <p:nvPr/>
        </p:nvPicPr>
        <p:blipFill>
          <a:blip r:embed="rId7"/>
          <a:stretch>
            <a:fillRect/>
          </a:stretch>
        </p:blipFill>
        <p:spPr>
          <a:xfrm>
            <a:off x="204155" y="2748190"/>
            <a:ext cx="7044138" cy="396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7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719" y="695160"/>
            <a:ext cx="10571998" cy="970450"/>
          </a:xfrm>
        </p:spPr>
        <p:txBody>
          <a:bodyPr/>
          <a:lstStyle/>
          <a:p>
            <a:pPr algn="ctr"/>
            <a:r>
              <a:rPr lang="es-ES" sz="4400" dirty="0"/>
              <a:t>Usando aplicaciones MVC plantilla con DNX y Visual Studio </a:t>
            </a:r>
            <a:r>
              <a:rPr lang="es-ES" sz="4400" dirty="0" err="1"/>
              <a:t>Code</a:t>
            </a:r>
            <a:endParaRPr lang="es-MX" sz="4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sp>
        <p:nvSpPr>
          <p:cNvPr id="10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ángulo 8"/>
          <p:cNvSpPr/>
          <p:nvPr/>
        </p:nvSpPr>
        <p:spPr>
          <a:xfrm>
            <a:off x="204155" y="2161182"/>
            <a:ext cx="116210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1" dirty="0"/>
              <a:t>7</a:t>
            </a:r>
            <a:r>
              <a:rPr lang="es-PE" sz="2400" b="1" dirty="0" smtClean="0"/>
              <a:t>. Si te aparece en Visual Studio </a:t>
            </a:r>
            <a:r>
              <a:rPr lang="es-PE" sz="2400" b="1" dirty="0" err="1" smtClean="0"/>
              <a:t>Code</a:t>
            </a:r>
            <a:r>
              <a:rPr lang="es-PE" sz="2400" b="1" dirty="0" smtClean="0"/>
              <a:t> líneas rojas, hay dependencias no resueltas que requieren ser resueltas por </a:t>
            </a:r>
            <a:r>
              <a:rPr lang="es-PE" sz="2400" b="1" dirty="0" err="1" smtClean="0"/>
              <a:t>NuGet</a:t>
            </a:r>
            <a:r>
              <a:rPr lang="es-PE" sz="2400" b="1" dirty="0" smtClean="0"/>
              <a:t>. Hacer </a:t>
            </a:r>
            <a:r>
              <a:rPr lang="es-PE" sz="2400" b="1" dirty="0" err="1" smtClean="0"/>
              <a:t>click</a:t>
            </a:r>
            <a:r>
              <a:rPr lang="es-PE" sz="2400" b="1" dirty="0" smtClean="0"/>
              <a:t> en “</a:t>
            </a:r>
            <a:r>
              <a:rPr lang="es-PE" sz="2400" b="1" dirty="0" err="1" smtClean="0"/>
              <a:t>Restore</a:t>
            </a:r>
            <a:r>
              <a:rPr lang="es-PE" sz="2400" b="1" dirty="0" smtClean="0"/>
              <a:t>”: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135573" y="3152106"/>
            <a:ext cx="3689633" cy="738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PE" sz="1400" b="1" dirty="0" smtClean="0"/>
              <a:t>Internamente, el botón “</a:t>
            </a:r>
            <a:r>
              <a:rPr lang="es-PE" sz="1400" b="1" dirty="0" err="1" smtClean="0"/>
              <a:t>Restore</a:t>
            </a:r>
            <a:r>
              <a:rPr lang="es-PE" sz="1400" b="1" dirty="0" smtClean="0"/>
              <a:t>” ejecuta la herramienta </a:t>
            </a:r>
            <a:r>
              <a:rPr lang="es-PE" sz="1400" b="1" dirty="0" err="1" smtClean="0"/>
              <a:t>runtime</a:t>
            </a:r>
            <a:r>
              <a:rPr lang="es-PE" sz="1400" b="1" dirty="0" smtClean="0"/>
              <a:t> “</a:t>
            </a:r>
            <a:r>
              <a:rPr lang="es-PE" sz="1400" b="1" dirty="0" err="1" smtClean="0"/>
              <a:t>dnu</a:t>
            </a:r>
            <a:r>
              <a:rPr lang="es-PE" sz="1400" b="1" dirty="0" smtClean="0"/>
              <a:t> </a:t>
            </a:r>
            <a:r>
              <a:rPr lang="es-PE" sz="1400" b="1" dirty="0" err="1" smtClean="0"/>
              <a:t>restore</a:t>
            </a:r>
            <a:r>
              <a:rPr lang="es-PE" sz="1400" b="1" dirty="0" smtClean="0"/>
              <a:t>”</a:t>
            </a:r>
            <a:endParaRPr lang="en-US" sz="1400" b="1" dirty="0"/>
          </a:p>
        </p:txBody>
      </p:sp>
      <p:sp>
        <p:nvSpPr>
          <p:cNvPr id="12" name="CuadroTexto 5"/>
          <p:cNvSpPr txBox="1"/>
          <p:nvPr/>
        </p:nvSpPr>
        <p:spPr>
          <a:xfrm>
            <a:off x="7669676" y="3827060"/>
            <a:ext cx="4621426" cy="898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s-MX" sz="4000" dirty="0" smtClean="0">
                <a:solidFill>
                  <a:srgbClr val="00B0F0"/>
                </a:solidFill>
              </a:rPr>
              <a:t>&gt; </a:t>
            </a:r>
            <a:r>
              <a:rPr lang="es-MX" sz="4000" dirty="0" err="1" smtClean="0">
                <a:solidFill>
                  <a:srgbClr val="00B0F0"/>
                </a:solidFill>
              </a:rPr>
              <a:t>Dnu</a:t>
            </a:r>
            <a:r>
              <a:rPr lang="es-MX" sz="4000" dirty="0" smtClean="0">
                <a:solidFill>
                  <a:srgbClr val="00B0F0"/>
                </a:solidFill>
              </a:rPr>
              <a:t> </a:t>
            </a:r>
            <a:r>
              <a:rPr lang="es-MX" sz="4000" dirty="0" err="1" smtClean="0">
                <a:solidFill>
                  <a:srgbClr val="00B0F0"/>
                </a:solidFill>
              </a:rPr>
              <a:t>restore</a:t>
            </a:r>
            <a:endParaRPr lang="es-MX" sz="4000" dirty="0" smtClean="0">
              <a:solidFill>
                <a:srgbClr val="00B0F0"/>
              </a:solidFill>
            </a:endParaRPr>
          </a:p>
        </p:txBody>
      </p:sp>
      <p:sp>
        <p:nvSpPr>
          <p:cNvPr id="14" name="CuadroTexto 5"/>
          <p:cNvSpPr txBox="1"/>
          <p:nvPr/>
        </p:nvSpPr>
        <p:spPr>
          <a:xfrm>
            <a:off x="7306962" y="4812493"/>
            <a:ext cx="482504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500" dirty="0" smtClean="0"/>
              <a:t>DNU (</a:t>
            </a:r>
            <a:r>
              <a:rPr lang="es-MX" sz="1500" dirty="0" err="1" smtClean="0"/>
              <a:t>Development</a:t>
            </a:r>
            <a:r>
              <a:rPr lang="es-MX" sz="1500" dirty="0" smtClean="0"/>
              <a:t> </a:t>
            </a:r>
            <a:r>
              <a:rPr lang="es-MX" sz="1500" dirty="0" err="1" smtClean="0"/>
              <a:t>Utilities</a:t>
            </a:r>
            <a:r>
              <a:rPr lang="es-MX" sz="1500" dirty="0" smtClean="0"/>
              <a:t>) es otra herramienta de línea de comandos.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500" dirty="0" smtClean="0"/>
              <a:t>Sirve de utilitario para administrar y restaurar paquetes de dependencias para </a:t>
            </a:r>
          </a:p>
          <a:p>
            <a:pPr>
              <a:lnSpc>
                <a:spcPct val="150000"/>
              </a:lnSpc>
            </a:pPr>
            <a:r>
              <a:rPr lang="es-MX" sz="1500" dirty="0"/>
              <a:t> </a:t>
            </a:r>
            <a:r>
              <a:rPr lang="es-MX" sz="1500" dirty="0" smtClean="0"/>
              <a:t>    aplicaciones ASP.NET 5 en adelante.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s-MX" sz="15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45" y="3053820"/>
            <a:ext cx="6561128" cy="367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60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719" y="695160"/>
            <a:ext cx="10571998" cy="970450"/>
          </a:xfrm>
        </p:spPr>
        <p:txBody>
          <a:bodyPr/>
          <a:lstStyle/>
          <a:p>
            <a:pPr algn="ctr"/>
            <a:r>
              <a:rPr lang="es-ES" sz="4400" dirty="0"/>
              <a:t>Usando aplicaciones MVC plantilla con DNX y Visual Studio </a:t>
            </a:r>
            <a:r>
              <a:rPr lang="es-ES" sz="4400" dirty="0" err="1"/>
              <a:t>Code</a:t>
            </a:r>
            <a:endParaRPr lang="es-MX" sz="4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sp>
        <p:nvSpPr>
          <p:cNvPr id="10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ángulo 8"/>
          <p:cNvSpPr/>
          <p:nvPr/>
        </p:nvSpPr>
        <p:spPr>
          <a:xfrm>
            <a:off x="204155" y="2161182"/>
            <a:ext cx="116210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1" dirty="0"/>
              <a:t>7</a:t>
            </a:r>
            <a:r>
              <a:rPr lang="es-PE" sz="2400" b="1" dirty="0" smtClean="0"/>
              <a:t>. Si te aparece en Visual Studio </a:t>
            </a:r>
            <a:r>
              <a:rPr lang="es-PE" sz="2400" b="1" dirty="0" err="1" smtClean="0"/>
              <a:t>Code</a:t>
            </a:r>
            <a:r>
              <a:rPr lang="es-PE" sz="2400" b="1" dirty="0" smtClean="0"/>
              <a:t> líneas rojas, hay dependencias no resueltas que requieren ser resueltas por </a:t>
            </a:r>
            <a:r>
              <a:rPr lang="es-PE" sz="2400" b="1" dirty="0" err="1" smtClean="0"/>
              <a:t>NuGet</a:t>
            </a:r>
            <a:r>
              <a:rPr lang="es-PE" sz="2400" b="1" dirty="0" smtClean="0"/>
              <a:t>. Hacer </a:t>
            </a:r>
            <a:r>
              <a:rPr lang="es-PE" sz="2400" b="1" dirty="0" err="1" smtClean="0"/>
              <a:t>click</a:t>
            </a:r>
            <a:r>
              <a:rPr lang="es-PE" sz="2400" b="1" dirty="0" smtClean="0"/>
              <a:t> en “</a:t>
            </a:r>
            <a:r>
              <a:rPr lang="es-PE" sz="2400" b="1" dirty="0" err="1" smtClean="0"/>
              <a:t>Restore</a:t>
            </a:r>
            <a:r>
              <a:rPr lang="es-PE" sz="2400" b="1" dirty="0" smtClean="0"/>
              <a:t>”: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135573" y="3152106"/>
            <a:ext cx="3689633" cy="738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PE" sz="1400" b="1" dirty="0" smtClean="0"/>
              <a:t>Internamente, el botón “</a:t>
            </a:r>
            <a:r>
              <a:rPr lang="es-PE" sz="1400" b="1" dirty="0" err="1" smtClean="0"/>
              <a:t>Restore</a:t>
            </a:r>
            <a:r>
              <a:rPr lang="es-PE" sz="1400" b="1" dirty="0" smtClean="0"/>
              <a:t>” ejecuta la herramienta </a:t>
            </a:r>
            <a:r>
              <a:rPr lang="es-PE" sz="1400" b="1" dirty="0" err="1" smtClean="0"/>
              <a:t>runtime</a:t>
            </a:r>
            <a:r>
              <a:rPr lang="es-PE" sz="1400" b="1" dirty="0" smtClean="0"/>
              <a:t> “</a:t>
            </a:r>
            <a:r>
              <a:rPr lang="es-PE" sz="1400" b="1" dirty="0" err="1" smtClean="0"/>
              <a:t>dnu</a:t>
            </a:r>
            <a:r>
              <a:rPr lang="es-PE" sz="1400" b="1" dirty="0" smtClean="0"/>
              <a:t> </a:t>
            </a:r>
            <a:r>
              <a:rPr lang="es-PE" sz="1400" b="1" dirty="0" err="1" smtClean="0"/>
              <a:t>restore</a:t>
            </a:r>
            <a:r>
              <a:rPr lang="es-PE" sz="1400" b="1" dirty="0" smtClean="0"/>
              <a:t>”</a:t>
            </a:r>
            <a:endParaRPr lang="en-US" sz="1400" b="1" dirty="0"/>
          </a:p>
        </p:txBody>
      </p:sp>
      <p:sp>
        <p:nvSpPr>
          <p:cNvPr id="12" name="CuadroTexto 5"/>
          <p:cNvSpPr txBox="1"/>
          <p:nvPr/>
        </p:nvSpPr>
        <p:spPr>
          <a:xfrm>
            <a:off x="7669676" y="3827060"/>
            <a:ext cx="4621426" cy="898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s-MX" sz="4000" dirty="0" smtClean="0">
                <a:solidFill>
                  <a:srgbClr val="00B0F0"/>
                </a:solidFill>
              </a:rPr>
              <a:t>&gt; </a:t>
            </a:r>
            <a:r>
              <a:rPr lang="es-MX" sz="4000" dirty="0" err="1" smtClean="0">
                <a:solidFill>
                  <a:srgbClr val="00B0F0"/>
                </a:solidFill>
              </a:rPr>
              <a:t>Dnu</a:t>
            </a:r>
            <a:r>
              <a:rPr lang="es-MX" sz="4000" dirty="0" smtClean="0">
                <a:solidFill>
                  <a:srgbClr val="00B0F0"/>
                </a:solidFill>
              </a:rPr>
              <a:t> </a:t>
            </a:r>
            <a:r>
              <a:rPr lang="es-MX" sz="4000" dirty="0" err="1" smtClean="0">
                <a:solidFill>
                  <a:srgbClr val="00B0F0"/>
                </a:solidFill>
              </a:rPr>
              <a:t>restore</a:t>
            </a:r>
            <a:endParaRPr lang="es-MX" sz="4000" dirty="0" smtClean="0">
              <a:solidFill>
                <a:srgbClr val="00B0F0"/>
              </a:solidFill>
            </a:endParaRPr>
          </a:p>
        </p:txBody>
      </p:sp>
      <p:sp>
        <p:nvSpPr>
          <p:cNvPr id="14" name="CuadroTexto 5"/>
          <p:cNvSpPr txBox="1"/>
          <p:nvPr/>
        </p:nvSpPr>
        <p:spPr>
          <a:xfrm>
            <a:off x="7306962" y="4812493"/>
            <a:ext cx="482504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500" dirty="0" smtClean="0"/>
              <a:t>DNU (</a:t>
            </a:r>
            <a:r>
              <a:rPr lang="es-MX" sz="1500" dirty="0" err="1" smtClean="0"/>
              <a:t>Development</a:t>
            </a:r>
            <a:r>
              <a:rPr lang="es-MX" sz="1500" dirty="0" smtClean="0"/>
              <a:t> </a:t>
            </a:r>
            <a:r>
              <a:rPr lang="es-MX" sz="1500" dirty="0" err="1" smtClean="0"/>
              <a:t>Utilities</a:t>
            </a:r>
            <a:r>
              <a:rPr lang="es-MX" sz="1500" dirty="0" smtClean="0"/>
              <a:t>) es otra herramienta de línea de comandos.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500" dirty="0" smtClean="0"/>
              <a:t>Sirve de utilitario para administrar y restaurar paquetes de dependencias para </a:t>
            </a:r>
          </a:p>
          <a:p>
            <a:pPr>
              <a:lnSpc>
                <a:spcPct val="150000"/>
              </a:lnSpc>
            </a:pPr>
            <a:r>
              <a:rPr lang="es-MX" sz="1500" dirty="0"/>
              <a:t> </a:t>
            </a:r>
            <a:r>
              <a:rPr lang="es-MX" sz="1500" dirty="0" smtClean="0"/>
              <a:t>    aplicaciones ASP.NET 5 en adelante.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s-MX" sz="15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155" y="2992179"/>
            <a:ext cx="6700195" cy="37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4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719" y="695160"/>
            <a:ext cx="10571998" cy="970450"/>
          </a:xfrm>
        </p:spPr>
        <p:txBody>
          <a:bodyPr/>
          <a:lstStyle/>
          <a:p>
            <a:pPr algn="ctr"/>
            <a:r>
              <a:rPr lang="es-ES" sz="4400" dirty="0"/>
              <a:t>Usando aplicaciones MVC plantilla con DNX y Visual Studio </a:t>
            </a:r>
            <a:r>
              <a:rPr lang="es-ES" sz="4400" dirty="0" err="1"/>
              <a:t>Code</a:t>
            </a:r>
            <a:endParaRPr lang="es-MX" sz="4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sp>
        <p:nvSpPr>
          <p:cNvPr id="10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ángulo 8"/>
          <p:cNvSpPr/>
          <p:nvPr/>
        </p:nvSpPr>
        <p:spPr>
          <a:xfrm>
            <a:off x="204155" y="2161182"/>
            <a:ext cx="116210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1" dirty="0" smtClean="0"/>
              <a:t>8. Finalmente, levantamos la aplicación web desde la ruta de la carpeta del proyecto con la siguiente instrucción:</a:t>
            </a:r>
            <a:endParaRPr lang="en-US" sz="2400" b="1" dirty="0"/>
          </a:p>
        </p:txBody>
      </p:sp>
      <p:sp>
        <p:nvSpPr>
          <p:cNvPr id="15" name="CuadroTexto 5"/>
          <p:cNvSpPr txBox="1"/>
          <p:nvPr/>
        </p:nvSpPr>
        <p:spPr>
          <a:xfrm>
            <a:off x="8007427" y="3096826"/>
            <a:ext cx="4621426" cy="898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s-MX" sz="4000" dirty="0" smtClean="0">
                <a:solidFill>
                  <a:srgbClr val="00B0F0"/>
                </a:solidFill>
              </a:rPr>
              <a:t>&gt; </a:t>
            </a:r>
            <a:r>
              <a:rPr lang="es-MX" sz="4000" dirty="0" err="1" smtClean="0">
                <a:solidFill>
                  <a:srgbClr val="00B0F0"/>
                </a:solidFill>
              </a:rPr>
              <a:t>Dnx</a:t>
            </a:r>
            <a:r>
              <a:rPr lang="es-MX" sz="4000" dirty="0" smtClean="0">
                <a:solidFill>
                  <a:srgbClr val="00B0F0"/>
                </a:solidFill>
              </a:rPr>
              <a:t> web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10616" y="4276276"/>
            <a:ext cx="3255646" cy="24622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PE" sz="1400" b="1" dirty="0" smtClean="0"/>
              <a:t>Con esta instrucción, levantamos el servidor de aplicaciones y el puerto correspondiente:</a:t>
            </a:r>
          </a:p>
          <a:p>
            <a:endParaRPr lang="es-PE" sz="1400" b="1" dirty="0"/>
          </a:p>
          <a:p>
            <a:r>
              <a:rPr lang="es-PE" sz="1400" b="1" dirty="0" smtClean="0">
                <a:hlinkClick r:id="rId7"/>
              </a:rPr>
              <a:t>http://localhost:5000</a:t>
            </a:r>
            <a:r>
              <a:rPr lang="es-PE" sz="1400" b="1" dirty="0" smtClean="0"/>
              <a:t>  </a:t>
            </a:r>
          </a:p>
          <a:p>
            <a:endParaRPr lang="es-PE" sz="1400" b="1" dirty="0"/>
          </a:p>
          <a:p>
            <a:r>
              <a:rPr lang="es-PE" sz="1400" b="1" dirty="0" smtClean="0"/>
              <a:t>(Este es el que trabaja </a:t>
            </a:r>
            <a:r>
              <a:rPr lang="es-PE" sz="1400" b="1" dirty="0" err="1" smtClean="0"/>
              <a:t>Dnx</a:t>
            </a:r>
            <a:r>
              <a:rPr lang="es-PE" sz="1400" b="1" dirty="0" smtClean="0"/>
              <a:t> web por defecto)</a:t>
            </a:r>
          </a:p>
          <a:p>
            <a:endParaRPr lang="es-PE" sz="1400" b="1" dirty="0"/>
          </a:p>
          <a:p>
            <a:r>
              <a:rPr lang="es-PE" sz="1400" b="1" dirty="0" err="1" smtClean="0"/>
              <a:t>Tipeamos</a:t>
            </a:r>
            <a:r>
              <a:rPr lang="es-PE" sz="1400" b="1" dirty="0" smtClean="0"/>
              <a:t> la URL en el navegador </a:t>
            </a:r>
          </a:p>
          <a:p>
            <a:r>
              <a:rPr lang="es-PE" sz="1400" b="1" dirty="0" smtClean="0"/>
              <a:t>Y se verá la aplicación plantilla </a:t>
            </a:r>
            <a:endParaRPr lang="en-US" sz="1400" b="1" dirty="0"/>
          </a:p>
        </p:txBody>
      </p:sp>
      <p:pic>
        <p:nvPicPr>
          <p:cNvPr id="9" name="Imagen 8"/>
          <p:cNvPicPr/>
          <p:nvPr/>
        </p:nvPicPr>
        <p:blipFill>
          <a:blip r:embed="rId8"/>
          <a:stretch>
            <a:fillRect/>
          </a:stretch>
        </p:blipFill>
        <p:spPr>
          <a:xfrm>
            <a:off x="204155" y="3096825"/>
            <a:ext cx="6464274" cy="364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17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719" y="695160"/>
            <a:ext cx="10571998" cy="970450"/>
          </a:xfrm>
        </p:spPr>
        <p:txBody>
          <a:bodyPr/>
          <a:lstStyle/>
          <a:p>
            <a:pPr algn="ctr"/>
            <a:r>
              <a:rPr lang="es-ES" sz="4400" dirty="0" smtClean="0"/>
              <a:t>Y a partir de acá… todo es Visual Studio 2015</a:t>
            </a:r>
            <a:endParaRPr lang="es-MX" sz="4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sp>
        <p:nvSpPr>
          <p:cNvPr id="10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629" y="2471893"/>
            <a:ext cx="4330485" cy="1804369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4516910" y="4415748"/>
            <a:ext cx="178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Visual Studio 2015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8517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719" y="695160"/>
            <a:ext cx="10571998" cy="970450"/>
          </a:xfrm>
        </p:spPr>
        <p:txBody>
          <a:bodyPr/>
          <a:lstStyle/>
          <a:p>
            <a:pPr algn="ctr"/>
            <a:r>
              <a:rPr lang="es-ES" sz="4400" dirty="0" err="1"/>
              <a:t>Intellisense</a:t>
            </a:r>
            <a:r>
              <a:rPr lang="es-ES" sz="4400" dirty="0"/>
              <a:t> + </a:t>
            </a:r>
            <a:r>
              <a:rPr lang="es-ES" sz="4400" dirty="0" err="1"/>
              <a:t>Bower</a:t>
            </a:r>
            <a:r>
              <a:rPr lang="es-ES" sz="4400" dirty="0"/>
              <a:t>: Adicionando dependencias por el lado del cliente</a:t>
            </a:r>
            <a:endParaRPr lang="es-MX" sz="4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sp>
        <p:nvSpPr>
          <p:cNvPr id="10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138" y="2284838"/>
            <a:ext cx="5295900" cy="34480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4113" y="2277906"/>
            <a:ext cx="52197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3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719" y="695160"/>
            <a:ext cx="10571998" cy="970450"/>
          </a:xfrm>
        </p:spPr>
        <p:txBody>
          <a:bodyPr/>
          <a:lstStyle/>
          <a:p>
            <a:pPr algn="ctr"/>
            <a:r>
              <a:rPr lang="es-ES" sz="4400" dirty="0" err="1"/>
              <a:t>Intellisense</a:t>
            </a:r>
            <a:r>
              <a:rPr lang="es-ES" sz="4400" dirty="0"/>
              <a:t> + </a:t>
            </a:r>
            <a:r>
              <a:rPr lang="es-ES" sz="4400" dirty="0" err="1"/>
              <a:t>Bower</a:t>
            </a:r>
            <a:r>
              <a:rPr lang="es-ES" sz="4400" dirty="0"/>
              <a:t>: Adicionando dependencias por el lado del cliente</a:t>
            </a:r>
            <a:endParaRPr lang="es-MX" sz="4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sp>
        <p:nvSpPr>
          <p:cNvPr id="10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138" y="2284838"/>
            <a:ext cx="5295900" cy="34480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4113" y="2277906"/>
            <a:ext cx="52197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6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719" y="695160"/>
            <a:ext cx="10571998" cy="970450"/>
          </a:xfrm>
        </p:spPr>
        <p:txBody>
          <a:bodyPr/>
          <a:lstStyle/>
          <a:p>
            <a:pPr algn="ctr"/>
            <a:r>
              <a:rPr lang="es-ES" sz="4400" dirty="0" err="1"/>
              <a:t>Intellisense</a:t>
            </a:r>
            <a:r>
              <a:rPr lang="es-ES" sz="4400" dirty="0"/>
              <a:t> + </a:t>
            </a:r>
            <a:r>
              <a:rPr lang="es-ES" sz="4400" dirty="0" err="1"/>
              <a:t>Bower</a:t>
            </a:r>
            <a:r>
              <a:rPr lang="es-ES" sz="4400" dirty="0"/>
              <a:t>: Adicionando dependencias por el lado del cliente</a:t>
            </a:r>
            <a:endParaRPr lang="es-MX" sz="4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sp>
        <p:nvSpPr>
          <p:cNvPr id="10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280" y="1893144"/>
            <a:ext cx="11713927" cy="479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24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719" y="695160"/>
            <a:ext cx="10571998" cy="970450"/>
          </a:xfrm>
        </p:spPr>
        <p:txBody>
          <a:bodyPr/>
          <a:lstStyle/>
          <a:p>
            <a:pPr algn="ctr"/>
            <a:r>
              <a:rPr lang="es-ES" sz="4400" dirty="0" smtClean="0"/>
              <a:t>Estructura base de una aplicación web MVC 6</a:t>
            </a:r>
            <a:endParaRPr lang="es-MX" sz="4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62" y="1899424"/>
            <a:ext cx="9010883" cy="4855058"/>
          </a:xfrm>
          <a:prstGeom prst="rect">
            <a:avLst/>
          </a:prstGeom>
        </p:spPr>
      </p:pic>
      <p:sp>
        <p:nvSpPr>
          <p:cNvPr id="8" name="CuadroTexto 5"/>
          <p:cNvSpPr txBox="1"/>
          <p:nvPr/>
        </p:nvSpPr>
        <p:spPr>
          <a:xfrm>
            <a:off x="9133545" y="1899424"/>
            <a:ext cx="399643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500" b="1" dirty="0" smtClean="0"/>
              <a:t>Jerarqu</a:t>
            </a:r>
            <a:r>
              <a:rPr lang="es-MX" sz="1500" b="1" dirty="0" smtClean="0"/>
              <a:t>ía de aplicación </a:t>
            </a:r>
          </a:p>
          <a:p>
            <a:pPr>
              <a:lnSpc>
                <a:spcPct val="150000"/>
              </a:lnSpc>
            </a:pPr>
            <a:r>
              <a:rPr lang="es-MX" sz="1500" b="1" dirty="0"/>
              <a:t> </a:t>
            </a:r>
            <a:r>
              <a:rPr lang="es-MX" sz="1500" b="1" dirty="0" smtClean="0"/>
              <a:t>     web MVC ASP.NET 5</a:t>
            </a:r>
            <a:r>
              <a:rPr lang="es-MX" sz="1500" dirty="0" smtClean="0"/>
              <a:t>:</a:t>
            </a:r>
            <a:endParaRPr lang="es-MX" sz="15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500" dirty="0" smtClean="0"/>
              <a:t>Solución</a:t>
            </a:r>
            <a:r>
              <a:rPr lang="es-MX" sz="1500" dirty="0" smtClean="0"/>
              <a:t>	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500" dirty="0" smtClean="0"/>
              <a:t>Proyecto</a:t>
            </a:r>
            <a:r>
              <a:rPr lang="es-MX" sz="1500" dirty="0"/>
              <a:t>	      </a:t>
            </a:r>
            <a:endParaRPr lang="es-MX" sz="15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500" dirty="0" err="1" smtClean="0"/>
              <a:t>Wwwroot</a:t>
            </a:r>
            <a:endParaRPr lang="es-MX" sz="15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500" dirty="0" smtClean="0"/>
              <a:t>Controladores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500" dirty="0" smtClean="0"/>
              <a:t>Api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500" dirty="0" smtClean="0"/>
              <a:t>Web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500" dirty="0" err="1" smtClean="0"/>
              <a:t>Repositories</a:t>
            </a:r>
            <a:endParaRPr lang="es-MX" sz="15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500" dirty="0" err="1" smtClean="0"/>
              <a:t>Services</a:t>
            </a:r>
            <a:endParaRPr lang="es-MX" sz="15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500" dirty="0" err="1" smtClean="0"/>
              <a:t>Migrations</a:t>
            </a:r>
            <a:endParaRPr lang="es-MX" sz="15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500" dirty="0" err="1" smtClean="0"/>
              <a:t>Models</a:t>
            </a:r>
            <a:endParaRPr lang="es-MX" sz="15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500" dirty="0" err="1" smtClean="0"/>
              <a:t>Viewmodels</a:t>
            </a:r>
            <a:endParaRPr lang="es-MX" sz="15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500" dirty="0" err="1" smtClean="0"/>
              <a:t>Views</a:t>
            </a:r>
            <a:endParaRPr lang="es-MX" sz="15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s-MX" sz="15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s-MX" sz="1500" dirty="0" smtClean="0"/>
          </a:p>
        </p:txBody>
      </p:sp>
    </p:spTree>
    <p:extLst>
      <p:ext uri="{BB962C8B-B14F-4D97-AF65-F5344CB8AC3E}">
        <p14:creationId xmlns:p14="http://schemas.microsoft.com/office/powerpoint/2010/main" val="260825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719" y="695160"/>
            <a:ext cx="10571998" cy="970450"/>
          </a:xfrm>
        </p:spPr>
        <p:txBody>
          <a:bodyPr/>
          <a:lstStyle/>
          <a:p>
            <a:pPr algn="ctr"/>
            <a:r>
              <a:rPr lang="es-ES" sz="4400" dirty="0"/>
              <a:t>Diseñando aplicaciones web y servicios web API </a:t>
            </a:r>
            <a:r>
              <a:rPr lang="es-ES" sz="4400" dirty="0" err="1"/>
              <a:t>RESTFul</a:t>
            </a:r>
            <a:r>
              <a:rPr lang="es-ES" sz="4400" dirty="0"/>
              <a:t> con MVC 6</a:t>
            </a:r>
            <a:endParaRPr lang="es-MX" sz="4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sp>
        <p:nvSpPr>
          <p:cNvPr id="10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87" y="2806252"/>
            <a:ext cx="4330485" cy="1804369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464193" y="4774155"/>
            <a:ext cx="5314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 smtClean="0"/>
              <a:t>DEMO - Visual </a:t>
            </a:r>
            <a:r>
              <a:rPr lang="es-MX" sz="3200" dirty="0" smtClean="0"/>
              <a:t>Studio 2015</a:t>
            </a:r>
            <a:endParaRPr lang="es-MX" sz="3200" dirty="0"/>
          </a:p>
        </p:txBody>
      </p:sp>
      <p:sp>
        <p:nvSpPr>
          <p:cNvPr id="15" name="CuadroTexto 5"/>
          <p:cNvSpPr txBox="1"/>
          <p:nvPr/>
        </p:nvSpPr>
        <p:spPr>
          <a:xfrm>
            <a:off x="5897090" y="2467160"/>
            <a:ext cx="60953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600" b="1" dirty="0" smtClean="0"/>
              <a:t>Pasos para crear aplicaciones web MVC 6</a:t>
            </a:r>
            <a:r>
              <a:rPr lang="es-MX" sz="1600" dirty="0" smtClean="0"/>
              <a:t>:</a:t>
            </a:r>
            <a:endParaRPr lang="es-MX" sz="16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600" dirty="0" smtClean="0"/>
              <a:t>Crea tus controladores.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600" dirty="0" smtClean="0"/>
              <a:t>Crea tus vistas asociadas a los controladores. </a:t>
            </a:r>
            <a:r>
              <a:rPr lang="es-MX" sz="1600" dirty="0" smtClean="0"/>
              <a:t>	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600" dirty="0" smtClean="0"/>
              <a:t>Crea una vista </a:t>
            </a:r>
            <a:r>
              <a:rPr lang="es-MX" sz="1600" dirty="0" err="1" smtClean="0"/>
              <a:t>Shared</a:t>
            </a:r>
            <a:r>
              <a:rPr lang="es-MX" sz="1600" dirty="0"/>
              <a:t> </a:t>
            </a:r>
            <a:r>
              <a:rPr lang="es-MX" sz="1600" dirty="0" smtClean="0"/>
              <a:t>(página compartida)</a:t>
            </a:r>
            <a:r>
              <a:rPr lang="es-MX" sz="1600" dirty="0" smtClean="0"/>
              <a:t>.	      </a:t>
            </a:r>
            <a:endParaRPr lang="es-MX" sz="16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600" dirty="0" smtClean="0"/>
              <a:t>Crea un </a:t>
            </a:r>
            <a:r>
              <a:rPr lang="es-MX" sz="1600" dirty="0" err="1" smtClean="0"/>
              <a:t>layout</a:t>
            </a:r>
            <a:r>
              <a:rPr lang="es-MX" sz="1600" dirty="0" smtClean="0"/>
              <a:t>.</a:t>
            </a:r>
            <a:endParaRPr lang="es-MX" sz="16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600" dirty="0" smtClean="0"/>
              <a:t>Uso de los </a:t>
            </a:r>
            <a:r>
              <a:rPr lang="es-MX" sz="1600" dirty="0" err="1" smtClean="0"/>
              <a:t>tags</a:t>
            </a:r>
            <a:r>
              <a:rPr lang="es-MX" sz="1600" dirty="0" smtClean="0"/>
              <a:t> (</a:t>
            </a:r>
            <a:r>
              <a:rPr lang="es-MX" sz="1600" dirty="0" err="1" smtClean="0"/>
              <a:t>helpers</a:t>
            </a:r>
            <a:r>
              <a:rPr lang="es-MX" sz="1600" dirty="0" smtClean="0"/>
              <a:t>).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600" dirty="0" smtClean="0"/>
              <a:t>Uso de validaciones en el </a:t>
            </a:r>
            <a:r>
              <a:rPr lang="es-MX" sz="1600" dirty="0" err="1" smtClean="0"/>
              <a:t>ViewModel</a:t>
            </a:r>
            <a:endParaRPr lang="es-MX" sz="16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600" dirty="0" smtClean="0"/>
              <a:t>Soportando métodos GET y POST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600" dirty="0" smtClean="0"/>
              <a:t>Añade un servicio a tu método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600" dirty="0" smtClean="0"/>
              <a:t>Personaliza tu formulario</a:t>
            </a:r>
          </a:p>
        </p:txBody>
      </p:sp>
    </p:spTree>
    <p:extLst>
      <p:ext uri="{BB962C8B-B14F-4D97-AF65-F5344CB8AC3E}">
        <p14:creationId xmlns:p14="http://schemas.microsoft.com/office/powerpoint/2010/main" val="421209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sz="5400" dirty="0" smtClean="0"/>
              <a:t>¿Por qué ASP.NET?</a:t>
            </a:r>
            <a:endParaRPr lang="es-MX" sz="5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sp>
        <p:nvSpPr>
          <p:cNvPr id="10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ángulo 2"/>
          <p:cNvSpPr/>
          <p:nvPr/>
        </p:nvSpPr>
        <p:spPr>
          <a:xfrm>
            <a:off x="732509" y="2543011"/>
            <a:ext cx="2429146" cy="199928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/>
          <p:cNvSpPr txBox="1"/>
          <p:nvPr/>
        </p:nvSpPr>
        <p:spPr>
          <a:xfrm>
            <a:off x="108488" y="4701946"/>
            <a:ext cx="3502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 smtClean="0"/>
              <a:t>Flexibilidad y continua evolución</a:t>
            </a:r>
            <a:endParaRPr lang="es-MX" sz="2400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4087465" y="2388562"/>
            <a:ext cx="7382149" cy="4108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dirty="0" err="1" smtClean="0"/>
              <a:t>Multi</a:t>
            </a:r>
            <a:r>
              <a:rPr lang="es-MX" dirty="0" smtClean="0"/>
              <a:t> - Lenguaje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dirty="0" smtClean="0"/>
              <a:t>Aplicaciones web </a:t>
            </a:r>
            <a:r>
              <a:rPr lang="es-MX" dirty="0" err="1" smtClean="0"/>
              <a:t>Multi</a:t>
            </a:r>
            <a:r>
              <a:rPr lang="es-MX" dirty="0" smtClean="0"/>
              <a:t> – Plataforma.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dirty="0" smtClean="0"/>
              <a:t>Uso de </a:t>
            </a:r>
            <a:r>
              <a:rPr lang="es-MX" dirty="0" err="1" smtClean="0"/>
              <a:t>packaging</a:t>
            </a:r>
            <a:r>
              <a:rPr lang="es-MX" dirty="0" smtClean="0"/>
              <a:t> y comandos (ASP.NET 5 +)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dirty="0" smtClean="0"/>
              <a:t>Compatible con </a:t>
            </a:r>
            <a:r>
              <a:rPr lang="es-MX" dirty="0" err="1" smtClean="0"/>
              <a:t>frameworks</a:t>
            </a:r>
            <a:r>
              <a:rPr lang="es-MX" dirty="0" smtClean="0"/>
              <a:t> de patrones de diseño </a:t>
            </a:r>
            <a:r>
              <a:rPr lang="es-MX" dirty="0" err="1" smtClean="0"/>
              <a:t>front-end</a:t>
            </a:r>
            <a:endParaRPr lang="es-MX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dirty="0" smtClean="0"/>
              <a:t>Aplicación de patrones de diseño Back-</a:t>
            </a:r>
            <a:r>
              <a:rPr lang="es-MX" dirty="0" err="1" smtClean="0"/>
              <a:t>end</a:t>
            </a:r>
            <a:endParaRPr lang="es-MX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dirty="0" smtClean="0"/>
              <a:t>ASP.NET </a:t>
            </a:r>
            <a:r>
              <a:rPr lang="es-MX" dirty="0" err="1" smtClean="0"/>
              <a:t>Identity</a:t>
            </a:r>
            <a:r>
              <a:rPr lang="es-MX" dirty="0" smtClean="0"/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dirty="0" smtClean="0"/>
              <a:t>Mayores opciones para </a:t>
            </a:r>
            <a:r>
              <a:rPr lang="es-MX" dirty="0" err="1" smtClean="0"/>
              <a:t>Unit</a:t>
            </a:r>
            <a:r>
              <a:rPr lang="es-MX" dirty="0" smtClean="0"/>
              <a:t> </a:t>
            </a:r>
            <a:r>
              <a:rPr lang="es-MX" dirty="0" err="1" smtClean="0"/>
              <a:t>Testing</a:t>
            </a:r>
            <a:endParaRPr lang="es-MX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dirty="0" smtClean="0"/>
              <a:t>A la vanguardia con tendencias de TI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dirty="0" smtClean="0"/>
              <a:t>Open </a:t>
            </a:r>
            <a:r>
              <a:rPr lang="es-MX" dirty="0" err="1" smtClean="0"/>
              <a:t>source</a:t>
            </a:r>
            <a:r>
              <a:rPr lang="es-MX" dirty="0" smtClean="0"/>
              <a:t> – tecnología híbrida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s-MX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87" y="2715534"/>
            <a:ext cx="1826759" cy="182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74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719" y="695160"/>
            <a:ext cx="10571998" cy="970450"/>
          </a:xfrm>
        </p:spPr>
        <p:txBody>
          <a:bodyPr/>
          <a:lstStyle/>
          <a:p>
            <a:pPr algn="ctr"/>
            <a:r>
              <a:rPr lang="es-ES" sz="4400" dirty="0"/>
              <a:t>Diseñando aplicaciones web y servicios web API </a:t>
            </a:r>
            <a:r>
              <a:rPr lang="es-ES" sz="4400" dirty="0" err="1"/>
              <a:t>RESTFul</a:t>
            </a:r>
            <a:r>
              <a:rPr lang="es-ES" sz="4400" dirty="0"/>
              <a:t> con MVC 6</a:t>
            </a:r>
            <a:endParaRPr lang="es-MX" sz="4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sp>
        <p:nvSpPr>
          <p:cNvPr id="10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87" y="2806252"/>
            <a:ext cx="4330485" cy="1804369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464193" y="4774155"/>
            <a:ext cx="5314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 smtClean="0"/>
              <a:t>DEMO - Visual </a:t>
            </a:r>
            <a:r>
              <a:rPr lang="es-MX" sz="3200" dirty="0" smtClean="0"/>
              <a:t>Studio 2015</a:t>
            </a:r>
            <a:endParaRPr lang="es-MX" sz="3200" dirty="0"/>
          </a:p>
        </p:txBody>
      </p:sp>
      <p:sp>
        <p:nvSpPr>
          <p:cNvPr id="15" name="CuadroTexto 5"/>
          <p:cNvSpPr txBox="1"/>
          <p:nvPr/>
        </p:nvSpPr>
        <p:spPr>
          <a:xfrm>
            <a:off x="5897090" y="2467160"/>
            <a:ext cx="6095385" cy="2630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600" b="1" dirty="0" smtClean="0"/>
              <a:t>Pasos para crear servicios web API en MVC 6</a:t>
            </a:r>
            <a:r>
              <a:rPr lang="es-MX" sz="1600" dirty="0" smtClean="0"/>
              <a:t>:</a:t>
            </a:r>
            <a:endParaRPr lang="es-MX" sz="16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600" dirty="0" smtClean="0"/>
              <a:t>Crea tus controladores API.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600" dirty="0" smtClean="0"/>
              <a:t>Verifica el retorno de datos con </a:t>
            </a:r>
            <a:r>
              <a:rPr lang="es-MX" sz="1600" dirty="0" err="1" smtClean="0"/>
              <a:t>Postman</a:t>
            </a:r>
            <a:r>
              <a:rPr lang="es-MX" sz="1600" dirty="0" smtClean="0"/>
              <a:t>. </a:t>
            </a:r>
            <a:r>
              <a:rPr lang="es-MX" sz="1600" dirty="0" smtClean="0"/>
              <a:t>	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600" dirty="0" smtClean="0"/>
              <a:t>Crear métodos GET y POST	      </a:t>
            </a:r>
            <a:endParaRPr lang="es-MX" sz="16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600" dirty="0" smtClean="0"/>
              <a:t>Crea validaciones a nivel de View </a:t>
            </a:r>
            <a:r>
              <a:rPr lang="es-MX" sz="1600" dirty="0" err="1" smtClean="0"/>
              <a:t>Models</a:t>
            </a:r>
            <a:r>
              <a:rPr lang="es-MX" sz="1600" dirty="0" smtClean="0"/>
              <a:t>.</a:t>
            </a:r>
            <a:endParaRPr lang="es-MX" sz="16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600" dirty="0" smtClean="0"/>
              <a:t>Uso del </a:t>
            </a:r>
            <a:r>
              <a:rPr lang="es-MX" sz="1600" dirty="0" err="1" smtClean="0"/>
              <a:t>AutoMapper</a:t>
            </a:r>
            <a:r>
              <a:rPr lang="es-MX" sz="1600" dirty="0" smtClean="0"/>
              <a:t> (modelo &gt; </a:t>
            </a:r>
            <a:r>
              <a:rPr lang="es-MX" sz="1600" dirty="0" err="1" smtClean="0"/>
              <a:t>ViewModel</a:t>
            </a:r>
            <a:r>
              <a:rPr lang="es-MX" sz="1600" dirty="0" smtClean="0"/>
              <a:t>).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600" dirty="0" smtClean="0"/>
              <a:t>Implementa un servicio API externo</a:t>
            </a:r>
          </a:p>
        </p:txBody>
      </p:sp>
    </p:spTree>
    <p:extLst>
      <p:ext uri="{BB962C8B-B14F-4D97-AF65-F5344CB8AC3E}">
        <p14:creationId xmlns:p14="http://schemas.microsoft.com/office/powerpoint/2010/main" val="118488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719" y="695160"/>
            <a:ext cx="10571998" cy="970450"/>
          </a:xfrm>
        </p:spPr>
        <p:txBody>
          <a:bodyPr/>
          <a:lstStyle/>
          <a:p>
            <a:pPr algn="ctr"/>
            <a:r>
              <a:rPr lang="es-ES" sz="4400" dirty="0"/>
              <a:t>Aplicando </a:t>
            </a:r>
            <a:r>
              <a:rPr lang="es-ES" sz="4400" dirty="0" err="1"/>
              <a:t>Entity</a:t>
            </a:r>
            <a:r>
              <a:rPr lang="es-ES" sz="4400" dirty="0"/>
              <a:t> Framework 7 para armar tu base de datos</a:t>
            </a:r>
            <a:endParaRPr lang="es-MX" sz="4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sp>
        <p:nvSpPr>
          <p:cNvPr id="10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87" y="2806252"/>
            <a:ext cx="4330485" cy="1804369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464193" y="4774155"/>
            <a:ext cx="5314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 smtClean="0"/>
              <a:t>DEMO - Visual </a:t>
            </a:r>
            <a:r>
              <a:rPr lang="es-MX" sz="3200" dirty="0" smtClean="0"/>
              <a:t>Studio 2015</a:t>
            </a:r>
            <a:endParaRPr lang="es-MX" sz="3200" dirty="0"/>
          </a:p>
        </p:txBody>
      </p:sp>
      <p:sp>
        <p:nvSpPr>
          <p:cNvPr id="15" name="CuadroTexto 5"/>
          <p:cNvSpPr txBox="1"/>
          <p:nvPr/>
        </p:nvSpPr>
        <p:spPr>
          <a:xfrm>
            <a:off x="5897090" y="2467160"/>
            <a:ext cx="60953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600" b="1" dirty="0" smtClean="0"/>
              <a:t>Pasos para aplicar </a:t>
            </a:r>
            <a:r>
              <a:rPr lang="es-MX" sz="1600" b="1" dirty="0" err="1" smtClean="0"/>
              <a:t>Entity</a:t>
            </a:r>
            <a:r>
              <a:rPr lang="es-MX" sz="1600" b="1" dirty="0" smtClean="0"/>
              <a:t> Framework 7</a:t>
            </a:r>
            <a:r>
              <a:rPr lang="es-MX" sz="1600" dirty="0" smtClean="0"/>
              <a:t>:</a:t>
            </a:r>
            <a:endParaRPr lang="es-MX" sz="16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600" dirty="0" smtClean="0"/>
              <a:t>Crea tus entidades dentro de la carpeta “</a:t>
            </a:r>
            <a:r>
              <a:rPr lang="es-MX" sz="1600" dirty="0" err="1" smtClean="0"/>
              <a:t>Model</a:t>
            </a:r>
            <a:r>
              <a:rPr lang="es-MX" sz="1600" dirty="0" smtClean="0"/>
              <a:t>”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600" dirty="0" smtClean="0"/>
              <a:t>Las entidades se convertirán en tablas luego. </a:t>
            </a:r>
            <a:r>
              <a:rPr lang="es-MX" sz="1600" dirty="0" smtClean="0"/>
              <a:t>	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600" dirty="0" smtClean="0"/>
              <a:t>Crea la clase </a:t>
            </a:r>
            <a:r>
              <a:rPr lang="es-MX" sz="1600" dirty="0" err="1" smtClean="0"/>
              <a:t>DbContext</a:t>
            </a:r>
            <a:r>
              <a:rPr lang="es-MX" sz="1600" dirty="0"/>
              <a:t>	      </a:t>
            </a:r>
            <a:endParaRPr lang="es-MX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600" dirty="0" smtClean="0"/>
              <a:t>Usa la clase </a:t>
            </a:r>
            <a:r>
              <a:rPr lang="es-MX" sz="1600" dirty="0" err="1" smtClean="0"/>
              <a:t>DbContext</a:t>
            </a:r>
            <a:r>
              <a:rPr lang="es-MX" sz="1600" dirty="0" smtClean="0"/>
              <a:t> dentro del controlador</a:t>
            </a:r>
            <a:endParaRPr lang="es-MX" sz="16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600" dirty="0" smtClean="0"/>
              <a:t>Usa las migraciones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600" dirty="0" smtClean="0"/>
              <a:t>“Germina” la base de datos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600" dirty="0" smtClean="0"/>
              <a:t>Uso del patrón </a:t>
            </a:r>
            <a:r>
              <a:rPr lang="es-MX" sz="1600" dirty="0" err="1"/>
              <a:t>R</a:t>
            </a:r>
            <a:r>
              <a:rPr lang="es-MX" sz="1600" dirty="0" err="1" smtClean="0"/>
              <a:t>epository</a:t>
            </a:r>
            <a:endParaRPr lang="es-MX" sz="16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1600" dirty="0" smtClean="0"/>
              <a:t>Uso extra de </a:t>
            </a:r>
            <a:r>
              <a:rPr lang="es-MX" sz="1600" dirty="0" err="1" smtClean="0"/>
              <a:t>Logging</a:t>
            </a:r>
            <a:endParaRPr lang="es-MX" sz="1600" dirty="0" smtClean="0"/>
          </a:p>
        </p:txBody>
      </p:sp>
    </p:spTree>
    <p:extLst>
      <p:ext uri="{BB962C8B-B14F-4D97-AF65-F5344CB8AC3E}">
        <p14:creationId xmlns:p14="http://schemas.microsoft.com/office/powerpoint/2010/main" val="246763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719" y="695160"/>
            <a:ext cx="10571998" cy="970450"/>
          </a:xfrm>
        </p:spPr>
        <p:txBody>
          <a:bodyPr/>
          <a:lstStyle/>
          <a:p>
            <a:pPr algn="ctr"/>
            <a:r>
              <a:rPr lang="es-ES" sz="4400" dirty="0"/>
              <a:t>Uso de Angular JS para potenciar el lado del cliente</a:t>
            </a:r>
            <a:endParaRPr lang="es-MX" sz="4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sp>
        <p:nvSpPr>
          <p:cNvPr id="10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863" y="2668703"/>
            <a:ext cx="4330485" cy="1804369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263471" y="4473072"/>
            <a:ext cx="117118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7200" dirty="0" smtClean="0"/>
              <a:t>DEMO - Visual </a:t>
            </a:r>
            <a:r>
              <a:rPr lang="es-MX" sz="7200" dirty="0" smtClean="0"/>
              <a:t>Studio 2015</a:t>
            </a:r>
            <a:endParaRPr lang="es-MX" sz="7200" dirty="0"/>
          </a:p>
        </p:txBody>
      </p:sp>
    </p:spTree>
    <p:extLst>
      <p:ext uri="{BB962C8B-B14F-4D97-AF65-F5344CB8AC3E}">
        <p14:creationId xmlns:p14="http://schemas.microsoft.com/office/powerpoint/2010/main" val="166887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0000" y="710654"/>
            <a:ext cx="10571998" cy="970450"/>
          </a:xfrm>
        </p:spPr>
        <p:txBody>
          <a:bodyPr/>
          <a:lstStyle/>
          <a:p>
            <a:pPr algn="ctr"/>
            <a:r>
              <a:rPr lang="es-MX" sz="5000" dirty="0" smtClean="0"/>
              <a:t>Mejores prácticas para desarrollo de Aplicaciones Web ASP.NET</a:t>
            </a:r>
            <a:endParaRPr lang="es-MX" sz="5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sp>
        <p:nvSpPr>
          <p:cNvPr id="10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123986" y="2092146"/>
            <a:ext cx="531592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2000" dirty="0" smtClean="0"/>
              <a:t>Aplicaciones </a:t>
            </a:r>
            <a:r>
              <a:rPr lang="es-MX" sz="2000" dirty="0" err="1" smtClean="0"/>
              <a:t>multi</a:t>
            </a:r>
            <a:r>
              <a:rPr lang="es-MX" sz="2000" dirty="0" smtClean="0"/>
              <a:t>-nivel: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2000" dirty="0"/>
              <a:t> </a:t>
            </a:r>
            <a:r>
              <a:rPr lang="es-MX" sz="2000" dirty="0" smtClean="0"/>
              <a:t>Entidades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2000" dirty="0" smtClean="0"/>
              <a:t> Servicios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2000" dirty="0"/>
              <a:t> </a:t>
            </a:r>
            <a:r>
              <a:rPr lang="es-MX" sz="2000" dirty="0" smtClean="0"/>
              <a:t>Datos (conexión)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2000" dirty="0" smtClean="0"/>
              <a:t> Lógica de negocio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2000" dirty="0" smtClean="0"/>
              <a:t> Integrador MVC (*)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2000" dirty="0"/>
              <a:t> </a:t>
            </a:r>
            <a:r>
              <a:rPr lang="es-MX" sz="2000" dirty="0" smtClean="0"/>
              <a:t>UI / </a:t>
            </a:r>
            <a:r>
              <a:rPr lang="es-MX" sz="2000" dirty="0" err="1" smtClean="0"/>
              <a:t>front-end</a:t>
            </a:r>
            <a:endParaRPr lang="es-MX" sz="20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2000" dirty="0" err="1" smtClean="0"/>
              <a:t>Testing</a:t>
            </a:r>
            <a:r>
              <a:rPr lang="es-MX" sz="2000" dirty="0" smtClean="0"/>
              <a:t> back-</a:t>
            </a:r>
            <a:r>
              <a:rPr lang="es-MX" sz="2000" dirty="0" err="1" smtClean="0"/>
              <a:t>end</a:t>
            </a:r>
            <a:r>
              <a:rPr lang="es-MX" sz="2000" dirty="0" smtClean="0"/>
              <a:t> y </a:t>
            </a:r>
            <a:r>
              <a:rPr lang="es-MX" sz="2000" dirty="0" err="1" smtClean="0"/>
              <a:t>front-end</a:t>
            </a:r>
            <a:r>
              <a:rPr lang="es-MX" sz="2000" dirty="0" smtClean="0"/>
              <a:t>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s-MX" sz="2400" dirty="0" smtClean="0"/>
          </a:p>
        </p:txBody>
      </p:sp>
      <p:sp>
        <p:nvSpPr>
          <p:cNvPr id="8" name="CuadroTexto 7"/>
          <p:cNvSpPr txBox="1"/>
          <p:nvPr/>
        </p:nvSpPr>
        <p:spPr>
          <a:xfrm>
            <a:off x="4804476" y="1798992"/>
            <a:ext cx="655578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2000" dirty="0" smtClean="0"/>
              <a:t> Inyección de dependencias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2000" dirty="0" smtClean="0"/>
              <a:t> Repositorios para </a:t>
            </a:r>
            <a:r>
              <a:rPr lang="es-MX" sz="2000" dirty="0" err="1" smtClean="0"/>
              <a:t>Mockups</a:t>
            </a:r>
            <a:r>
              <a:rPr lang="es-MX" sz="2000" dirty="0" smtClean="0"/>
              <a:t> / </a:t>
            </a:r>
            <a:r>
              <a:rPr lang="es-MX" sz="2000" dirty="0" err="1" smtClean="0"/>
              <a:t>Testing</a:t>
            </a:r>
            <a:endParaRPr lang="es-MX" sz="20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2000" dirty="0"/>
              <a:t> </a:t>
            </a:r>
            <a:r>
              <a:rPr lang="es-MX" sz="2000" dirty="0" smtClean="0"/>
              <a:t>Host de servicios no debe estar dentro de aplicación web. Esta solo la consume.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2000" dirty="0" smtClean="0"/>
              <a:t> Analizar cuando crear aplicaciones web con Web </a:t>
            </a:r>
            <a:r>
              <a:rPr lang="es-MX" sz="2000" dirty="0" err="1" smtClean="0"/>
              <a:t>Forms</a:t>
            </a:r>
            <a:r>
              <a:rPr lang="es-MX" sz="2000" dirty="0" smtClean="0"/>
              <a:t>, MVC, </a:t>
            </a:r>
            <a:r>
              <a:rPr lang="es-MX" sz="2000" dirty="0" err="1" smtClean="0"/>
              <a:t>etc</a:t>
            </a:r>
            <a:endParaRPr lang="es-MX" sz="20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2000" dirty="0"/>
              <a:t> </a:t>
            </a:r>
            <a:r>
              <a:rPr lang="es-MX" sz="2000" dirty="0" smtClean="0"/>
              <a:t>Analizar implementación de </a:t>
            </a:r>
            <a:r>
              <a:rPr lang="es-MX" sz="2000" dirty="0" err="1" smtClean="0"/>
              <a:t>frameworks</a:t>
            </a:r>
            <a:r>
              <a:rPr lang="es-MX" sz="2000" dirty="0" smtClean="0"/>
              <a:t> de diseño para </a:t>
            </a:r>
            <a:r>
              <a:rPr lang="es-MX" sz="2000" dirty="0" err="1" smtClean="0"/>
              <a:t>front-end</a:t>
            </a:r>
            <a:endParaRPr lang="es-MX" sz="20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2000" dirty="0" smtClean="0"/>
              <a:t>Bases de datos traen la data y realizan </a:t>
            </a:r>
          </a:p>
          <a:p>
            <a:pPr lvl="1">
              <a:lnSpc>
                <a:spcPct val="150000"/>
              </a:lnSpc>
            </a:pPr>
            <a:r>
              <a:rPr lang="es-MX" sz="2000" dirty="0"/>
              <a:t> </a:t>
            </a:r>
            <a:r>
              <a:rPr lang="es-MX" sz="2000" dirty="0" smtClean="0"/>
              <a:t>   transacciones CRUD. Usar LINQ para aplicar</a:t>
            </a:r>
          </a:p>
          <a:p>
            <a:pPr lvl="1">
              <a:lnSpc>
                <a:spcPct val="150000"/>
              </a:lnSpc>
            </a:pPr>
            <a:r>
              <a:rPr lang="es-MX" sz="2000" dirty="0"/>
              <a:t> </a:t>
            </a:r>
            <a:r>
              <a:rPr lang="es-MX" sz="2000" dirty="0" smtClean="0"/>
              <a:t>   lógica de negocio compleja.</a:t>
            </a:r>
          </a:p>
        </p:txBody>
      </p:sp>
    </p:spTree>
    <p:extLst>
      <p:ext uri="{BB962C8B-B14F-4D97-AF65-F5344CB8AC3E}">
        <p14:creationId xmlns:p14="http://schemas.microsoft.com/office/powerpoint/2010/main" val="167061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0000" y="710654"/>
            <a:ext cx="10571998" cy="970450"/>
          </a:xfrm>
        </p:spPr>
        <p:txBody>
          <a:bodyPr/>
          <a:lstStyle/>
          <a:p>
            <a:pPr algn="ctr"/>
            <a:r>
              <a:rPr lang="es-MX" sz="5000" dirty="0" smtClean="0"/>
              <a:t>Decídete por </a:t>
            </a:r>
            <a:r>
              <a:rPr lang="es-MX" sz="5000" dirty="0"/>
              <a:t>ASP.NET </a:t>
            </a:r>
            <a:r>
              <a:rPr lang="es-MX" sz="5000" dirty="0" smtClean="0"/>
              <a:t>Web </a:t>
            </a:r>
            <a:r>
              <a:rPr lang="es-MX" sz="5000" dirty="0" err="1" smtClean="0"/>
              <a:t>Forms</a:t>
            </a:r>
            <a:r>
              <a:rPr lang="es-MX" sz="5000" dirty="0" smtClean="0"/>
              <a:t> si….</a:t>
            </a:r>
            <a:endParaRPr lang="es-MX" sz="5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sp>
        <p:nvSpPr>
          <p:cNvPr id="10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263470" y="2484938"/>
            <a:ext cx="117012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2400" dirty="0"/>
              <a:t> </a:t>
            </a:r>
            <a:r>
              <a:rPr lang="es-MX" sz="2400" dirty="0" smtClean="0"/>
              <a:t>Los usuarios de tu sistema no tienen sistemas operativos actualizados compatibles con las nuevas versiones de .NET </a:t>
            </a:r>
            <a:r>
              <a:rPr lang="es-MX" sz="2400" dirty="0" err="1" smtClean="0"/>
              <a:t>Frameworks</a:t>
            </a:r>
            <a:r>
              <a:rPr lang="es-MX" sz="2400" dirty="0" smtClean="0"/>
              <a:t>. 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2400" dirty="0" smtClean="0"/>
              <a:t> Tu equipo es de pocos desarrolladores y requieren aplicaciones con entregables rápidos.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2400" dirty="0" smtClean="0"/>
              <a:t> Crear aplicaciones web con arquitectura robusta pero poco compleja</a:t>
            </a:r>
          </a:p>
        </p:txBody>
      </p:sp>
    </p:spTree>
    <p:extLst>
      <p:ext uri="{BB962C8B-B14F-4D97-AF65-F5344CB8AC3E}">
        <p14:creationId xmlns:p14="http://schemas.microsoft.com/office/powerpoint/2010/main" val="301964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0000" y="416192"/>
            <a:ext cx="10571998" cy="970450"/>
          </a:xfrm>
        </p:spPr>
        <p:txBody>
          <a:bodyPr/>
          <a:lstStyle/>
          <a:p>
            <a:pPr algn="ctr"/>
            <a:r>
              <a:rPr lang="es-MX" sz="5000" dirty="0" smtClean="0"/>
              <a:t>Decídete por </a:t>
            </a:r>
            <a:r>
              <a:rPr lang="es-MX" sz="5000" dirty="0"/>
              <a:t>ASP.NET </a:t>
            </a:r>
            <a:r>
              <a:rPr lang="es-MX" sz="5000" dirty="0" smtClean="0"/>
              <a:t>MVC si….</a:t>
            </a:r>
            <a:endParaRPr lang="es-MX" sz="5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sp>
        <p:nvSpPr>
          <p:cNvPr id="10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263470" y="2314460"/>
            <a:ext cx="1156173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2400" dirty="0"/>
              <a:t> </a:t>
            </a:r>
            <a:r>
              <a:rPr lang="es-MX" sz="2400" dirty="0" smtClean="0"/>
              <a:t>Soluciones de software más complejas a nivel de </a:t>
            </a:r>
            <a:r>
              <a:rPr lang="es-MX" sz="2400" dirty="0" err="1" smtClean="0"/>
              <a:t>front-end</a:t>
            </a:r>
            <a:r>
              <a:rPr lang="es-MX" sz="2400" dirty="0" smtClean="0"/>
              <a:t> y back-</a:t>
            </a:r>
            <a:r>
              <a:rPr lang="es-MX" sz="2400" dirty="0" err="1" smtClean="0"/>
              <a:t>end</a:t>
            </a:r>
            <a:endParaRPr lang="es-MX" sz="24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2400" dirty="0" smtClean="0"/>
              <a:t> Tu equipo es de varios desarrolladores y pueden cubrir requerimientos de aplicaciones escalables en el tiempo.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2400" dirty="0" smtClean="0"/>
              <a:t> Requieren realizar un manejo más profundo de pruebas (sobretodo TDD).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2400" dirty="0"/>
              <a:t> </a:t>
            </a:r>
            <a:r>
              <a:rPr lang="es-MX" sz="2400" dirty="0" smtClean="0"/>
              <a:t>Tu equipo está familiarizado con metodologías </a:t>
            </a:r>
            <a:r>
              <a:rPr lang="es-MX" sz="2400" dirty="0" err="1" smtClean="0"/>
              <a:t>Scrum</a:t>
            </a:r>
            <a:r>
              <a:rPr lang="es-MX" sz="2400" dirty="0" smtClean="0"/>
              <a:t> para los entregables de software.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s-MX" sz="2400" dirty="0" smtClean="0"/>
          </a:p>
        </p:txBody>
      </p:sp>
    </p:spTree>
    <p:extLst>
      <p:ext uri="{BB962C8B-B14F-4D97-AF65-F5344CB8AC3E}">
        <p14:creationId xmlns:p14="http://schemas.microsoft.com/office/powerpoint/2010/main" val="42470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0000" y="416192"/>
            <a:ext cx="10571998" cy="970450"/>
          </a:xfrm>
        </p:spPr>
        <p:txBody>
          <a:bodyPr/>
          <a:lstStyle/>
          <a:p>
            <a:pPr algn="ctr"/>
            <a:r>
              <a:rPr lang="es-MX" sz="5000" dirty="0" smtClean="0"/>
              <a:t>Materiales de interés</a:t>
            </a:r>
            <a:endParaRPr lang="es-MX" sz="5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sp>
        <p:nvSpPr>
          <p:cNvPr id="10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uadroTexto 2"/>
          <p:cNvSpPr txBox="1"/>
          <p:nvPr/>
        </p:nvSpPr>
        <p:spPr>
          <a:xfrm>
            <a:off x="201478" y="2510725"/>
            <a:ext cx="3607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 smtClean="0"/>
              <a:t>Ejercicio del demo en </a:t>
            </a:r>
            <a:r>
              <a:rPr lang="es-MX" b="1" dirty="0" err="1" smtClean="0"/>
              <a:t>GitHub</a:t>
            </a:r>
            <a:r>
              <a:rPr lang="es-MX" b="1" dirty="0" smtClean="0"/>
              <a:t>: </a:t>
            </a:r>
            <a:endParaRPr lang="es-MX" b="1" dirty="0"/>
          </a:p>
        </p:txBody>
      </p:sp>
      <p:sp>
        <p:nvSpPr>
          <p:cNvPr id="4" name="CuadroTexto 3"/>
          <p:cNvSpPr txBox="1"/>
          <p:nvPr/>
        </p:nvSpPr>
        <p:spPr>
          <a:xfrm>
            <a:off x="4618495" y="2510725"/>
            <a:ext cx="5969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https://github.com/kgoytizolo/ASP-NET-5-Web-Apps</a:t>
            </a:r>
            <a:endParaRPr lang="es-MX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49" y="393742"/>
            <a:ext cx="1371600" cy="1143000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201478" y="2991281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 smtClean="0"/>
              <a:t>Otros links: </a:t>
            </a:r>
            <a:endParaRPr lang="es-MX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391546" y="3421701"/>
            <a:ext cx="1150186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	- https://john-dugan.com/visual-studio-code-vs-sublime-text/</a:t>
            </a:r>
          </a:p>
          <a:p>
            <a:r>
              <a:rPr lang="es-MX" dirty="0" smtClean="0"/>
              <a:t>	- https://marketplace.visualstudio.com/search?term=Git&amp;target=SCode&amp;sortBy=Relevance</a:t>
            </a:r>
          </a:p>
          <a:p>
            <a:r>
              <a:rPr lang="es-MX" dirty="0" smtClean="0"/>
              <a:t>	- https://code.visualstudio.com/docs?start=true</a:t>
            </a:r>
          </a:p>
          <a:p>
            <a:r>
              <a:rPr lang="es-MX" dirty="0" smtClean="0"/>
              <a:t>	- https://code.visualstudio.com/Docs/?dv=win</a:t>
            </a:r>
          </a:p>
          <a:p>
            <a:r>
              <a:rPr lang="es-MX" dirty="0" smtClean="0"/>
              <a:t>	- http://proudmonkey.azurewebsites.net/asp-net-5-getting-started-with-mvc-6/</a:t>
            </a:r>
          </a:p>
          <a:p>
            <a:r>
              <a:rPr lang="es-MX" dirty="0" smtClean="0"/>
              <a:t>	- http://proudmonkey.azurewebsites.net/introducing-asp-net-5-the-new-asp-net-in-town/</a:t>
            </a:r>
          </a:p>
          <a:p>
            <a:r>
              <a:rPr lang="es-MX" dirty="0" smtClean="0"/>
              <a:t>	- http://www.talkingdotnet.com/various-configuration-json-files-in-asp-net-5/</a:t>
            </a:r>
          </a:p>
          <a:p>
            <a:r>
              <a:rPr lang="es-MX" dirty="0" smtClean="0"/>
              <a:t>	- http://www.talkingdotnet.com/whats-new-in-asp-net-5-rc-1/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9826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sp>
        <p:nvSpPr>
          <p:cNvPr id="10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 smtClean="0"/>
              <a:t>GRACIAS!!</a:t>
            </a:r>
            <a:endParaRPr lang="es-MX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707" y="2014771"/>
            <a:ext cx="6389710" cy="388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5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sz="5400" dirty="0" smtClean="0"/>
              <a:t>¿Por qué ASP.NET?</a:t>
            </a:r>
            <a:endParaRPr lang="es-MX" sz="5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sp>
        <p:nvSpPr>
          <p:cNvPr id="10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ángulo 5"/>
          <p:cNvSpPr/>
          <p:nvPr/>
        </p:nvSpPr>
        <p:spPr>
          <a:xfrm>
            <a:off x="732509" y="2543011"/>
            <a:ext cx="2429146" cy="199928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CuadroTexto 7"/>
          <p:cNvSpPr txBox="1"/>
          <p:nvPr/>
        </p:nvSpPr>
        <p:spPr>
          <a:xfrm>
            <a:off x="108488" y="4701946"/>
            <a:ext cx="3502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 smtClean="0"/>
              <a:t>Alta adopción en las empresas</a:t>
            </a:r>
            <a:endParaRPr lang="es-MX" sz="2400" b="1" dirty="0"/>
          </a:p>
        </p:txBody>
      </p:sp>
      <p:sp>
        <p:nvSpPr>
          <p:cNvPr id="9" name="CuadroTexto 8"/>
          <p:cNvSpPr txBox="1"/>
          <p:nvPr/>
        </p:nvSpPr>
        <p:spPr>
          <a:xfrm>
            <a:off x="4087465" y="2388562"/>
            <a:ext cx="7441461" cy="4662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s-MX" dirty="0" smtClean="0"/>
              <a:t>Alta demanda de desarrolladores .NET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s-MX" dirty="0" smtClean="0"/>
              <a:t>Entorno RAD completo para el ciclo de vida del producto SW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s-MX" dirty="0" smtClean="0"/>
              <a:t>Integración con otros productos de Microsoft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s-MX" dirty="0" smtClean="0"/>
              <a:t>Provee soluciones web con arquitectura sólida y escalable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s-MX" dirty="0"/>
              <a:t>M</a:t>
            </a:r>
            <a:r>
              <a:rPr lang="es-MX" dirty="0" smtClean="0"/>
              <a:t>ás económico que IBM, Oracle y otras empresas de SW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s-MX" dirty="0" smtClean="0"/>
              <a:t>Mayor soporte por parte de socios Microsoft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s-MX" dirty="0" smtClean="0"/>
              <a:t>Buen nivel de productividad</a:t>
            </a:r>
          </a:p>
          <a:p>
            <a:pPr>
              <a:lnSpc>
                <a:spcPct val="150000"/>
              </a:lnSpc>
            </a:pPr>
            <a:endParaRPr lang="es-MX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4" y="2548178"/>
            <a:ext cx="1994115" cy="199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7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sz="5000" dirty="0" smtClean="0"/>
              <a:t>ASP.NET</a:t>
            </a:r>
            <a:r>
              <a:rPr lang="es-MX" sz="5000" dirty="0"/>
              <a:t> </a:t>
            </a:r>
            <a:r>
              <a:rPr lang="es-MX" sz="5000" dirty="0" smtClean="0"/>
              <a:t>– 14 años de evolución</a:t>
            </a:r>
            <a:endParaRPr lang="es-MX" sz="5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sp>
        <p:nvSpPr>
          <p:cNvPr id="10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Elipse 8"/>
          <p:cNvSpPr/>
          <p:nvPr/>
        </p:nvSpPr>
        <p:spPr>
          <a:xfrm>
            <a:off x="501894" y="4263745"/>
            <a:ext cx="1561241" cy="153433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 smtClean="0">
                <a:solidFill>
                  <a:schemeClr val="bg1"/>
                </a:solidFill>
              </a:rPr>
              <a:t>ASP.NET 1.0</a:t>
            </a:r>
            <a:endParaRPr lang="es-MX" b="1" dirty="0">
              <a:solidFill>
                <a:schemeClr val="bg1"/>
              </a:solidFill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2768493" y="4263745"/>
            <a:ext cx="1561241" cy="153433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 smtClean="0">
                <a:solidFill>
                  <a:schemeClr val="bg1"/>
                </a:solidFill>
              </a:rPr>
              <a:t>ASP.NET 1.1</a:t>
            </a:r>
            <a:endParaRPr lang="es-MX" b="1" dirty="0">
              <a:solidFill>
                <a:schemeClr val="bg1"/>
              </a:solidFill>
            </a:endParaRPr>
          </a:p>
        </p:txBody>
      </p:sp>
      <p:sp>
        <p:nvSpPr>
          <p:cNvPr id="13" name="Elipse 12"/>
          <p:cNvSpPr/>
          <p:nvPr/>
        </p:nvSpPr>
        <p:spPr>
          <a:xfrm>
            <a:off x="5263137" y="4263745"/>
            <a:ext cx="1561241" cy="153433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 smtClean="0">
                <a:solidFill>
                  <a:schemeClr val="bg1"/>
                </a:solidFill>
              </a:rPr>
              <a:t>ASP.NET 2.0</a:t>
            </a:r>
            <a:endParaRPr lang="es-MX" b="1" dirty="0">
              <a:solidFill>
                <a:schemeClr val="bg1"/>
              </a:solidFill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7722747" y="4263745"/>
            <a:ext cx="1561241" cy="1534332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 smtClean="0">
                <a:solidFill>
                  <a:schemeClr val="bg1"/>
                </a:solidFill>
              </a:rPr>
              <a:t>ASP.NET 3.0</a:t>
            </a:r>
            <a:endParaRPr lang="es-MX" b="1" dirty="0">
              <a:solidFill>
                <a:schemeClr val="bg1"/>
              </a:solidFill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10179936" y="4263901"/>
            <a:ext cx="1561241" cy="153433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 smtClean="0">
                <a:solidFill>
                  <a:schemeClr val="bg1"/>
                </a:solidFill>
              </a:rPr>
              <a:t>ASP.NET 3.5</a:t>
            </a:r>
            <a:endParaRPr lang="es-MX" b="1" dirty="0">
              <a:solidFill>
                <a:schemeClr val="bg1"/>
              </a:solidFill>
            </a:endParaRPr>
          </a:p>
        </p:txBody>
      </p:sp>
      <p:cxnSp>
        <p:nvCxnSpPr>
          <p:cNvPr id="6" name="Conector recto de flecha 5"/>
          <p:cNvCxnSpPr>
            <a:stCxn id="9" idx="6"/>
            <a:endCxn id="12" idx="2"/>
          </p:cNvCxnSpPr>
          <p:nvPr/>
        </p:nvCxnSpPr>
        <p:spPr>
          <a:xfrm>
            <a:off x="2063135" y="5030911"/>
            <a:ext cx="705358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>
            <a:endCxn id="13" idx="2"/>
          </p:cNvCxnSpPr>
          <p:nvPr/>
        </p:nvCxnSpPr>
        <p:spPr>
          <a:xfrm>
            <a:off x="4329734" y="5030911"/>
            <a:ext cx="933403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/>
          <p:nvPr/>
        </p:nvCxnSpPr>
        <p:spPr>
          <a:xfrm>
            <a:off x="6824378" y="5068791"/>
            <a:ext cx="93340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/>
          <p:nvPr/>
        </p:nvCxnSpPr>
        <p:spPr>
          <a:xfrm>
            <a:off x="9283988" y="5082558"/>
            <a:ext cx="93340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/>
          <p:cNvSpPr txBox="1"/>
          <p:nvPr/>
        </p:nvSpPr>
        <p:spPr>
          <a:xfrm>
            <a:off x="666599" y="3328218"/>
            <a:ext cx="14478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Enero 2002</a:t>
            </a:r>
          </a:p>
          <a:p>
            <a:r>
              <a:rPr lang="es-MX" dirty="0" smtClean="0"/>
              <a:t> .NET 1.0 </a:t>
            </a:r>
          </a:p>
          <a:p>
            <a:r>
              <a:rPr lang="es-MX" dirty="0" smtClean="0"/>
              <a:t>VS .NET </a:t>
            </a:r>
            <a:endParaRPr lang="es-MX" dirty="0"/>
          </a:p>
        </p:txBody>
      </p:sp>
      <p:sp>
        <p:nvSpPr>
          <p:cNvPr id="21" name="CuadroTexto 20"/>
          <p:cNvSpPr txBox="1"/>
          <p:nvPr/>
        </p:nvSpPr>
        <p:spPr>
          <a:xfrm>
            <a:off x="2775276" y="3328218"/>
            <a:ext cx="15600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Abril 2003</a:t>
            </a:r>
          </a:p>
          <a:p>
            <a:r>
              <a:rPr lang="es-MX" dirty="0" smtClean="0"/>
              <a:t> .NET 1.1 </a:t>
            </a:r>
          </a:p>
          <a:p>
            <a:r>
              <a:rPr lang="es-MX" dirty="0" smtClean="0"/>
              <a:t>VS .NET 2003</a:t>
            </a:r>
            <a:endParaRPr lang="es-MX" dirty="0"/>
          </a:p>
        </p:txBody>
      </p:sp>
      <p:sp>
        <p:nvSpPr>
          <p:cNvPr id="22" name="CuadroTexto 21"/>
          <p:cNvSpPr txBox="1"/>
          <p:nvPr/>
        </p:nvSpPr>
        <p:spPr>
          <a:xfrm>
            <a:off x="4060953" y="6558013"/>
            <a:ext cx="68643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Fuente:  https://en.wikipedia.org/wiki/.NET_Framework_version_history#cite_note-net45-48</a:t>
            </a:r>
            <a:endParaRPr lang="es-MX" sz="1200" dirty="0"/>
          </a:p>
        </p:txBody>
      </p:sp>
      <p:sp>
        <p:nvSpPr>
          <p:cNvPr id="23" name="CuadroTexto 22"/>
          <p:cNvSpPr txBox="1"/>
          <p:nvPr/>
        </p:nvSpPr>
        <p:spPr>
          <a:xfrm>
            <a:off x="5124854" y="3343716"/>
            <a:ext cx="2002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Noviembre 2005</a:t>
            </a:r>
          </a:p>
          <a:p>
            <a:r>
              <a:rPr lang="es-MX" dirty="0" smtClean="0"/>
              <a:t>      .NET 2.0 </a:t>
            </a:r>
          </a:p>
          <a:p>
            <a:r>
              <a:rPr lang="es-MX" dirty="0" smtClean="0"/>
              <a:t>     VS 2005</a:t>
            </a:r>
            <a:endParaRPr lang="es-MX" dirty="0"/>
          </a:p>
        </p:txBody>
      </p:sp>
      <p:sp>
        <p:nvSpPr>
          <p:cNvPr id="24" name="CuadroTexto 23"/>
          <p:cNvSpPr txBox="1"/>
          <p:nvPr/>
        </p:nvSpPr>
        <p:spPr>
          <a:xfrm>
            <a:off x="7559407" y="3321020"/>
            <a:ext cx="20024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Noviembre 2006</a:t>
            </a:r>
          </a:p>
          <a:p>
            <a:r>
              <a:rPr lang="es-MX" dirty="0"/>
              <a:t> </a:t>
            </a:r>
            <a:r>
              <a:rPr lang="es-MX" dirty="0" smtClean="0"/>
              <a:t>     .NET 3.0</a:t>
            </a:r>
          </a:p>
          <a:p>
            <a:r>
              <a:rPr lang="es-MX" dirty="0" err="1" smtClean="0"/>
              <a:t>Expression</a:t>
            </a:r>
            <a:r>
              <a:rPr lang="es-MX" dirty="0" smtClean="0"/>
              <a:t> </a:t>
            </a:r>
            <a:r>
              <a:rPr lang="es-MX" dirty="0" err="1" smtClean="0"/>
              <a:t>Blend</a:t>
            </a:r>
            <a:endParaRPr lang="es-MX" dirty="0" smtClean="0"/>
          </a:p>
          <a:p>
            <a:r>
              <a:rPr lang="es-MX" dirty="0" smtClean="0"/>
              <a:t> </a:t>
            </a:r>
            <a:endParaRPr lang="es-MX" dirty="0"/>
          </a:p>
        </p:txBody>
      </p:sp>
      <p:sp>
        <p:nvSpPr>
          <p:cNvPr id="25" name="CuadroTexto 24"/>
          <p:cNvSpPr txBox="1"/>
          <p:nvPr/>
        </p:nvSpPr>
        <p:spPr>
          <a:xfrm>
            <a:off x="9959320" y="3324300"/>
            <a:ext cx="2002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Noviembre 2007</a:t>
            </a:r>
          </a:p>
          <a:p>
            <a:r>
              <a:rPr lang="es-MX" dirty="0" smtClean="0"/>
              <a:t>      .NET 3.5 </a:t>
            </a:r>
          </a:p>
          <a:p>
            <a:r>
              <a:rPr lang="es-MX" dirty="0" smtClean="0"/>
              <a:t>     VS 2008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9396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sz="5000" dirty="0" smtClean="0"/>
              <a:t>ASP.NET</a:t>
            </a:r>
            <a:r>
              <a:rPr lang="es-MX" sz="5000" dirty="0"/>
              <a:t> </a:t>
            </a:r>
            <a:r>
              <a:rPr lang="es-MX" sz="5000" dirty="0" smtClean="0"/>
              <a:t>– 14 años de evolución</a:t>
            </a:r>
            <a:endParaRPr lang="es-MX" sz="5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" y="5897406"/>
            <a:ext cx="3347635" cy="714720"/>
          </a:xfrm>
          <a:prstGeom prst="rect">
            <a:avLst/>
          </a:prstGeom>
        </p:spPr>
      </p:pic>
      <p:sp>
        <p:nvSpPr>
          <p:cNvPr id="10" name="Oval 1"/>
          <p:cNvSpPr/>
          <p:nvPr>
            <p:custDataLst>
              <p:custData r:id="rId1"/>
              <p:custData r:id="rId2"/>
            </p:custDataLst>
          </p:nvPr>
        </p:nvSpPr>
        <p:spPr>
          <a:xfrm>
            <a:off x="11167740" y="5984983"/>
            <a:ext cx="657467" cy="6271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1360258" y="6187989"/>
            <a:ext cx="263471" cy="243807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Elipse 8"/>
          <p:cNvSpPr/>
          <p:nvPr/>
        </p:nvSpPr>
        <p:spPr>
          <a:xfrm>
            <a:off x="501894" y="4263745"/>
            <a:ext cx="1561241" cy="1534332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 smtClean="0">
                <a:solidFill>
                  <a:schemeClr val="bg1"/>
                </a:solidFill>
              </a:rPr>
              <a:t>ASP.NET 4.0</a:t>
            </a:r>
            <a:endParaRPr lang="es-MX" b="1" dirty="0">
              <a:solidFill>
                <a:schemeClr val="bg1"/>
              </a:solidFill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2768493" y="4263745"/>
            <a:ext cx="1561241" cy="1534332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 smtClean="0">
                <a:solidFill>
                  <a:schemeClr val="tx1"/>
                </a:solidFill>
              </a:rPr>
              <a:t>ASP.NET 4.5</a:t>
            </a:r>
            <a:endParaRPr lang="es-MX" b="1" dirty="0">
              <a:solidFill>
                <a:schemeClr val="tx1"/>
              </a:solidFill>
            </a:endParaRPr>
          </a:p>
        </p:txBody>
      </p:sp>
      <p:sp>
        <p:nvSpPr>
          <p:cNvPr id="13" name="Elipse 12"/>
          <p:cNvSpPr/>
          <p:nvPr/>
        </p:nvSpPr>
        <p:spPr>
          <a:xfrm>
            <a:off x="5263137" y="4263745"/>
            <a:ext cx="1561241" cy="153433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 smtClean="0">
                <a:solidFill>
                  <a:schemeClr val="bg1"/>
                </a:solidFill>
              </a:rPr>
              <a:t>ASP.NET 4.5.1</a:t>
            </a:r>
            <a:endParaRPr lang="es-MX" b="1" dirty="0">
              <a:solidFill>
                <a:schemeClr val="bg1"/>
              </a:solidFill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7722747" y="4263745"/>
            <a:ext cx="1561241" cy="153433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 smtClean="0">
                <a:solidFill>
                  <a:schemeClr val="bg1"/>
                </a:solidFill>
              </a:rPr>
              <a:t>ASP.NET 4.6 y</a:t>
            </a:r>
          </a:p>
          <a:p>
            <a:pPr algn="ctr"/>
            <a:r>
              <a:rPr lang="es-MX" b="1" dirty="0" smtClean="0">
                <a:solidFill>
                  <a:schemeClr val="bg1"/>
                </a:solidFill>
              </a:rPr>
              <a:t>5.0 beta</a:t>
            </a:r>
          </a:p>
        </p:txBody>
      </p:sp>
      <p:sp>
        <p:nvSpPr>
          <p:cNvPr id="15" name="Elipse 14"/>
          <p:cNvSpPr/>
          <p:nvPr/>
        </p:nvSpPr>
        <p:spPr>
          <a:xfrm>
            <a:off x="10179936" y="4263901"/>
            <a:ext cx="1561241" cy="153433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 smtClean="0">
                <a:solidFill>
                  <a:schemeClr val="bg1"/>
                </a:solidFill>
              </a:rPr>
              <a:t>ASP.NET</a:t>
            </a:r>
          </a:p>
          <a:p>
            <a:pPr algn="ctr"/>
            <a:r>
              <a:rPr lang="es-MX" b="1" dirty="0" smtClean="0">
                <a:solidFill>
                  <a:schemeClr val="bg1"/>
                </a:solidFill>
              </a:rPr>
              <a:t>4.6.1 y Core 1.0</a:t>
            </a:r>
            <a:endParaRPr lang="es-MX" b="1" dirty="0">
              <a:solidFill>
                <a:schemeClr val="bg1"/>
              </a:solidFill>
            </a:endParaRPr>
          </a:p>
        </p:txBody>
      </p:sp>
      <p:cxnSp>
        <p:nvCxnSpPr>
          <p:cNvPr id="6" name="Conector recto de flecha 5"/>
          <p:cNvCxnSpPr>
            <a:stCxn id="9" idx="6"/>
            <a:endCxn id="12" idx="2"/>
          </p:cNvCxnSpPr>
          <p:nvPr/>
        </p:nvCxnSpPr>
        <p:spPr>
          <a:xfrm>
            <a:off x="2063135" y="5030911"/>
            <a:ext cx="705358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>
            <a:endCxn id="13" idx="2"/>
          </p:cNvCxnSpPr>
          <p:nvPr/>
        </p:nvCxnSpPr>
        <p:spPr>
          <a:xfrm>
            <a:off x="4329734" y="5030911"/>
            <a:ext cx="933403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/>
          <p:nvPr/>
        </p:nvCxnSpPr>
        <p:spPr>
          <a:xfrm>
            <a:off x="6824378" y="5068791"/>
            <a:ext cx="933403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/>
          <p:nvPr/>
        </p:nvCxnSpPr>
        <p:spPr>
          <a:xfrm>
            <a:off x="9283988" y="5082558"/>
            <a:ext cx="933403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/>
          <p:cNvSpPr txBox="1"/>
          <p:nvPr/>
        </p:nvSpPr>
        <p:spPr>
          <a:xfrm>
            <a:off x="501894" y="3328218"/>
            <a:ext cx="1623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  Abril 2010</a:t>
            </a:r>
          </a:p>
          <a:p>
            <a:r>
              <a:rPr lang="es-MX" dirty="0" smtClean="0"/>
              <a:t>    .NET 4.0 </a:t>
            </a:r>
          </a:p>
          <a:p>
            <a:r>
              <a:rPr lang="es-MX" dirty="0" smtClean="0"/>
              <a:t>    VS 2010</a:t>
            </a:r>
            <a:endParaRPr lang="es-MX" dirty="0"/>
          </a:p>
        </p:txBody>
      </p:sp>
      <p:sp>
        <p:nvSpPr>
          <p:cNvPr id="21" name="CuadroTexto 20"/>
          <p:cNvSpPr txBox="1"/>
          <p:nvPr/>
        </p:nvSpPr>
        <p:spPr>
          <a:xfrm>
            <a:off x="2775276" y="3328218"/>
            <a:ext cx="16225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 Agosto 2012</a:t>
            </a:r>
          </a:p>
          <a:p>
            <a:r>
              <a:rPr lang="es-MX" dirty="0" smtClean="0"/>
              <a:t>  .NET 4.5</a:t>
            </a:r>
          </a:p>
          <a:p>
            <a:r>
              <a:rPr lang="es-MX" dirty="0" smtClean="0"/>
              <a:t>VS .NET 2012</a:t>
            </a:r>
            <a:endParaRPr lang="es-MX" dirty="0"/>
          </a:p>
        </p:txBody>
      </p:sp>
      <p:sp>
        <p:nvSpPr>
          <p:cNvPr id="23" name="CuadroTexto 22"/>
          <p:cNvSpPr txBox="1"/>
          <p:nvPr/>
        </p:nvSpPr>
        <p:spPr>
          <a:xfrm>
            <a:off x="5124854" y="3343716"/>
            <a:ext cx="17075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Octubre 2013</a:t>
            </a:r>
          </a:p>
          <a:p>
            <a:r>
              <a:rPr lang="es-MX" dirty="0" smtClean="0"/>
              <a:t>     .NET 4.5.1</a:t>
            </a:r>
          </a:p>
          <a:p>
            <a:r>
              <a:rPr lang="es-MX" dirty="0" smtClean="0"/>
              <a:t>     VS 2013</a:t>
            </a:r>
            <a:endParaRPr lang="es-MX" dirty="0"/>
          </a:p>
        </p:txBody>
      </p:sp>
      <p:sp>
        <p:nvSpPr>
          <p:cNvPr id="25" name="CuadroTexto 24"/>
          <p:cNvSpPr txBox="1"/>
          <p:nvPr/>
        </p:nvSpPr>
        <p:spPr>
          <a:xfrm>
            <a:off x="9633863" y="3091825"/>
            <a:ext cx="24689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     Noviembre 2015</a:t>
            </a:r>
          </a:p>
          <a:p>
            <a:r>
              <a:rPr lang="es-MX" dirty="0" smtClean="0"/>
              <a:t>         .NET 4.6.1 </a:t>
            </a:r>
          </a:p>
          <a:p>
            <a:r>
              <a:rPr lang="es-MX" dirty="0" smtClean="0"/>
              <a:t>      .NET CORE 1.0 </a:t>
            </a:r>
          </a:p>
          <a:p>
            <a:r>
              <a:rPr lang="es-MX" dirty="0" smtClean="0"/>
              <a:t>     VS 2015 </a:t>
            </a:r>
            <a:r>
              <a:rPr lang="es-MX" dirty="0" err="1" smtClean="0"/>
              <a:t>Update</a:t>
            </a:r>
            <a:r>
              <a:rPr lang="es-MX" dirty="0" smtClean="0"/>
              <a:t> 1</a:t>
            </a:r>
            <a:endParaRPr lang="es-MX" dirty="0"/>
          </a:p>
        </p:txBody>
      </p:sp>
      <p:sp>
        <p:nvSpPr>
          <p:cNvPr id="26" name="CuadroTexto 25"/>
          <p:cNvSpPr txBox="1"/>
          <p:nvPr/>
        </p:nvSpPr>
        <p:spPr>
          <a:xfrm>
            <a:off x="7244585" y="3343716"/>
            <a:ext cx="23936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        Julio 2015</a:t>
            </a:r>
          </a:p>
          <a:p>
            <a:r>
              <a:rPr lang="es-MX" dirty="0" smtClean="0"/>
              <a:t>     .NET 4.6 - .NET 5.0</a:t>
            </a:r>
          </a:p>
          <a:p>
            <a:r>
              <a:rPr lang="es-MX" dirty="0" smtClean="0"/>
              <a:t>           VS 2015</a:t>
            </a:r>
            <a:endParaRPr lang="es-MX" dirty="0"/>
          </a:p>
        </p:txBody>
      </p:sp>
      <p:sp>
        <p:nvSpPr>
          <p:cNvPr id="27" name="CuadroTexto 26"/>
          <p:cNvSpPr txBox="1"/>
          <p:nvPr/>
        </p:nvSpPr>
        <p:spPr>
          <a:xfrm>
            <a:off x="4060953" y="6558013"/>
            <a:ext cx="68643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Fuente:  https://en.wikipedia.org/wiki/.NET_Framework_version_history#cite_note-net45-48</a:t>
            </a:r>
            <a:endParaRPr lang="es-MX" sz="1200" dirty="0"/>
          </a:p>
        </p:txBody>
      </p:sp>
    </p:spTree>
    <p:extLst>
      <p:ext uri="{BB962C8B-B14F-4D97-AF65-F5344CB8AC3E}">
        <p14:creationId xmlns:p14="http://schemas.microsoft.com/office/powerpoint/2010/main" val="20382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Ci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664B0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Ci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.xml"/></Relationships>
</file>

<file path=customXml/_rels/item1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.xml"/></Relationships>
</file>

<file path=customXml/_rels/item1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.xml"/></Relationships>
</file>

<file path=customXml/_rels/item1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.xml"/></Relationships>
</file>

<file path=customXml/_rels/item1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.xml"/></Relationships>
</file>

<file path=customXml/_rels/item1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.xml"/></Relationships>
</file>

<file path=customXml/_rels/item1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.xml"/></Relationships>
</file>

<file path=customXml/_rels/item1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.xml"/></Relationships>
</file>

<file path=customXml/_rels/item1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.xml"/></Relationships>
</file>

<file path=customXml/_rels/item1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.xml"/></Relationships>
</file>

<file path=customXml/_rels/item1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.xml"/></Relationships>
</file>

<file path=customXml/_rels/item1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2.xml"/></Relationships>
</file>

<file path=customXml/_rels/item1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3.xml"/></Relationships>
</file>

<file path=customXml/_rels/item1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4.xml"/></Relationships>
</file>

<file path=customXml/_rels/item1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5.xml"/></Relationships>
</file>

<file path=customXml/_rels/item1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6.xml"/></Relationships>
</file>

<file path=customXml/_rels/item1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7.xml"/></Relationships>
</file>

<file path=customXml/_rels/item1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8.xml"/></Relationships>
</file>

<file path=customXml/_rels/item1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9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0.xml"/></Relationships>
</file>

<file path=customXml/_rels/item1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1.xml"/></Relationships>
</file>

<file path=customXml/_rels/item1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2.xml"/></Relationships>
</file>

<file path=customXml/_rels/item1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3.xml"/></Relationships>
</file>

<file path=customXml/_rels/item1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4.xml"/></Relationships>
</file>

<file path=customXml/_rels/item1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5.xml"/></Relationships>
</file>

<file path=customXml/_rels/item1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6.xml"/></Relationships>
</file>

<file path=customXml/_rels/item1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7.xml"/></Relationships>
</file>

<file path=customXml/_rels/item1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8.xml"/></Relationships>
</file>

<file path=customXml/_rels/item1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9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0.xml"/></Relationships>
</file>

<file path=customXml/_rels/item1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1.xml"/></Relationships>
</file>

<file path=customXml/_rels/item1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2.xml"/></Relationships>
</file>

<file path=customXml/_rels/item1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3.xml"/></Relationships>
</file>

<file path=customXml/_rels/item1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4.xml"/></Relationships>
</file>

<file path=customXml/_rels/item1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5.xml"/></Relationships>
</file>

<file path=customXml/_rels/item1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6.xml"/></Relationships>
</file>

<file path=customXml/_rels/item1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7.xml"/></Relationships>
</file>

<file path=customXml/_rels/item1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8.xml"/></Relationships>
</file>

<file path=customXml/_rels/item1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9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0.xml"/></Relationships>
</file>

<file path=customXml/_rels/item1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1.xml"/></Relationships>
</file>

<file path=customXml/_rels/item1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2.xml"/></Relationships>
</file>

<file path=customXml/_rels/item1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3.xml"/></Relationships>
</file>

<file path=customXml/_rels/item1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4.xml"/></Relationships>
</file>

<file path=customXml/_rels/item1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5.xml"/></Relationships>
</file>

<file path=customXml/_rels/item1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6.xml"/></Relationships>
</file>

<file path=customXml/_rels/item1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7.xml"/></Relationships>
</file>

<file path=customXml/_rels/item1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8.xml"/></Relationships>
</file>

<file path=customXml/_rels/item1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9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0.xml"/></Relationships>
</file>

<file path=customXml/_rels/item1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1.xml"/></Relationships>
</file>

<file path=customXml/_rels/item1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2.xml"/></Relationships>
</file>

<file path=customXml/_rels/item1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3.xml"/></Relationships>
</file>

<file path=customXml/_rels/item1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4.xml"/></Relationships>
</file>

<file path=customXml/_rels/item1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5.xml"/></Relationships>
</file>

<file path=customXml/_rels/item1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6.xml"/></Relationships>
</file>

<file path=customXml/_rels/item1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7.xml"/></Relationships>
</file>

<file path=customXml/_rels/item1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8.xml"/></Relationships>
</file>

<file path=customXml/_rels/item1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9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0.xml"/></Relationships>
</file>

<file path=customXml/_rels/item1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1.xml"/></Relationships>
</file>

<file path=customXml/_rels/item1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2.xml"/></Relationships>
</file>

<file path=customXml/_rels/item1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3.xml"/></Relationships>
</file>

<file path=customXml/_rels/item1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4.xml"/></Relationships>
</file>

<file path=customXml/_rels/item1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5.xml"/></Relationships>
</file>

<file path=customXml/_rels/item1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6.xml"/></Relationships>
</file>

<file path=customXml/_rels/item1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7.xml"/></Relationships>
</file>

<file path=customXml/_rels/item1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8.xml"/></Relationships>
</file>

<file path=customXml/_rels/item1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9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0.xml"/></Relationships>
</file>

<file path=customXml/_rels/item1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1.xml"/></Relationships>
</file>

<file path=customXml/_rels/item1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2.xml"/></Relationships>
</file>

<file path=customXml/_rels/item1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3.xml"/></Relationships>
</file>

<file path=customXml/_rels/item1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4.xml"/></Relationships>
</file>

<file path=customXml/_rels/item1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5.xml"/></Relationships>
</file>

<file path=customXml/_rels/item1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6.xml"/></Relationships>
</file>

<file path=customXml/_rels/item1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7.xml"/></Relationships>
</file>

<file path=customXml/_rels/item1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8.xml"/></Relationships>
</file>

<file path=customXml/_rels/item1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9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0.xml"/></Relationships>
</file>

<file path=customXml/_rels/item1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1.xml"/></Relationships>
</file>

<file path=customXml/_rels/item1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2.xml"/></Relationships>
</file>

<file path=customXml/_rels/item1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3.xml"/></Relationships>
</file>

<file path=customXml/_rels/item1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4.xml"/></Relationships>
</file>

<file path=customXml/_rels/item1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5.xml"/></Relationships>
</file>

<file path=customXml/_rels/item1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6.xml"/></Relationships>
</file>

<file path=customXml/_rels/item1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7.xml"/></Relationships>
</file>

<file path=customXml/_rels/item1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8.xml"/></Relationships>
</file>

<file path=customXml/_rels/item1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9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1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0.xml"/></Relationships>
</file>

<file path=customXml/_rels/item1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1.xml"/></Relationships>
</file>

<file path=customXml/_rels/item1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2.xml"/></Relationships>
</file>

<file path=customXml/_rels/item1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3.xml"/></Relationships>
</file>

<file path=customXml/_rels/item1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4.xml"/></Relationships>
</file>

<file path=customXml/_rels/item1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5.xml"/></Relationships>
</file>

<file path=customXml/_rels/item1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6.xml"/></Relationships>
</file>

<file path=customXml/_rels/item1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7.xml"/></Relationships>
</file>

<file path=customXml/_rels/item1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8.xml"/></Relationships>
</file>

<file path=customXml/_rels/item1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0.xml"/></Relationships>
</file>

<file path=customXml/_rels/item2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1.xml"/></Relationships>
</file>

<file path=customXml/_rels/item2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2.xml"/></Relationships>
</file>

<file path=customXml/_rels/item2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3.xml"/></Relationships>
</file>

<file path=customXml/_rels/item2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4.xml"/></Relationships>
</file>

<file path=customXml/_rels/item2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5.xml"/></Relationships>
</file>

<file path=customXml/_rels/item2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6.xml"/></Relationships>
</file>

<file path=customXml/_rels/item2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7.xml"/></Relationships>
</file>

<file path=customXml/_rels/item2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8.xml"/></Relationships>
</file>

<file path=customXml/_rels/item2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9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0.xml"/></Relationships>
</file>

<file path=customXml/_rels/item2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1.xml"/></Relationships>
</file>

<file path=customXml/_rels/item2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2.xml"/></Relationships>
</file>

<file path=customXml/_rels/item2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3.xml"/></Relationships>
</file>

<file path=customXml/_rels/item2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4.xml"/></Relationships>
</file>

<file path=customXml/_rels/item2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5.xml"/></Relationships>
</file>

<file path=customXml/_rels/item2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6.xml"/></Relationships>
</file>

<file path=customXml/_rels/item2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7.xml"/></Relationships>
</file>

<file path=customXml/_rels/item2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8.xml"/></Relationships>
</file>

<file path=customXml/_rels/item2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9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0.xml"/></Relationships>
</file>

<file path=customXml/_rels/item2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1.xml"/></Relationships>
</file>

<file path=customXml/_rels/item2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2.xml"/></Relationships>
</file>

<file path=customXml/_rels/item2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3.xml"/></Relationships>
</file>

<file path=customXml/_rels/item2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4.xml"/></Relationships>
</file>

<file path=customXml/_rels/item2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5.xml"/></Relationships>
</file>

<file path=customXml/_rels/item2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6.xml"/></Relationships>
</file>

<file path=customXml/_rels/item2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7.xml"/></Relationships>
</file>

<file path=customXml/_rels/item2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8.xml"/></Relationships>
</file>

<file path=customXml/_rels/item2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9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0.xml"/></Relationships>
</file>

<file path=customXml/_rels/item2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1.xml"/></Relationships>
</file>

<file path=customXml/_rels/item2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2.xml"/></Relationships>
</file>

<file path=customXml/_rels/item2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3.xml"/></Relationships>
</file>

<file path=customXml/_rels/item2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4.xml"/></Relationships>
</file>

<file path=customXml/_rels/item2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5.xml"/></Relationships>
</file>

<file path=customXml/_rels/item2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6.xml"/></Relationships>
</file>

<file path=customXml/_rels/item2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7.xml"/></Relationships>
</file>

<file path=customXml/_rels/item2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8.xml"/></Relationships>
</file>

<file path=customXml/_rels/item2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9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0.xml"/></Relationships>
</file>

<file path=customXml/_rels/item2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1.xml"/></Relationships>
</file>

<file path=customXml/_rels/item2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2.xml"/></Relationships>
</file>

<file path=customXml/_rels/item2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3.xml"/></Relationships>
</file>

<file path=customXml/_rels/item2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4.xml"/></Relationships>
</file>

<file path=customXml/_rels/item2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5.xml"/></Relationships>
</file>

<file path=customXml/_rels/item2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6.xml"/></Relationships>
</file>

<file path=customXml/_rels/item2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7.xml"/></Relationships>
</file>

<file path=customXml/_rels/item2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8.xml"/></Relationships>
</file>

<file path=customXml/_rels/item2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9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0.xml"/></Relationships>
</file>

<file path=customXml/_rels/item2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1.xml"/></Relationships>
</file>

<file path=customXml/_rels/item2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2.xml"/></Relationships>
</file>

<file path=customXml/_rels/item2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3.xml"/></Relationships>
</file>

<file path=customXml/_rels/item2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4.xml"/></Relationships>
</file>

<file path=customXml/_rels/item2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5.xml"/></Relationships>
</file>

<file path=customXml/_rels/item2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6.xml"/></Relationships>
</file>

<file path=customXml/_rels/item2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7.xml"/></Relationships>
</file>

<file path=customXml/_rels/item2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8.xml"/></Relationships>
</file>

<file path=customXml/_rels/item2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9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0.xml"/></Relationships>
</file>

<file path=customXml/_rels/item2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1.xml"/></Relationships>
</file>

<file path=customXml/_rels/item2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2.xml"/></Relationships>
</file>

<file path=customXml/_rels/item2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3.xml"/></Relationships>
</file>

<file path=customXml/_rels/item2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4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.xml"/></Relationships>
</file>

<file path=customXml/_rels/item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.xml"/></Relationships>
</file>

<file path=customXml/_rels/item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.xml"/></Relationships>
</file>

<file path=customXml/_rels/item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.xml"/></Relationships>
</file>

<file path=customXml/_rels/item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.xml"/></Relationships>
</file>

<file path=customXml/_rels/item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.xml"/></Relationships>
</file>

<file path=customXml/_rels/item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.xml"/></Relationships>
</file>

<file path=customXml/_rels/item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.xml"/></Relationships>
</file>

<file path=customXml/_rels/item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.xml"/></Relationships>
</file>

<file path=customXml/_rels/item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.xml"/></Relationships>
</file>

<file path=customXml/_rels/item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.xml"/></Relationships>
</file>

<file path=customXml/_rels/item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.xml"/></Relationships>
</file>

<file path=customXml/_rels/item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.xml"/></Relationships>
</file>

<file path=customXml/_rels/item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.xml"/></Relationships>
</file>

<file path=customXml/_rels/item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.xml"/></Relationships>
</file>

<file path=customXml/_rels/item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.xml"/></Relationships>
</file>

<file path=customXml/_rels/item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.xml"/></Relationships>
</file>

<file path=customXml/_rels/item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.xml"/></Relationships>
</file>

<file path=customXml/_rels/item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_rels/item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.xml"/></Relationships>
</file>

<file path=customXml/_rels/item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.xml"/></Relationships>
</file>

<file path=customXml/_rels/item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.xml"/></Relationships>
</file>

<file path=customXml/_rels/item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.xml"/></Relationships>
</file>

<file path=customXml/_rels/item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.xml"/></Relationships>
</file>

<file path=customXml/_rels/item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.xml"/></Relationships>
</file>

<file path=customXml/_rels/item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.xml"/></Relationships>
</file>

<file path=customXml/_rels/item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.xml"/></Relationships>
</file>

<file path=customXml/_rels/item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.xml"/></Relationships>
</file>

<file path=customXml/_rels/item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.xml"/></Relationships>
</file>

<file path=customXml/item1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10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100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101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102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103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104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105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106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107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108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109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11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110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111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112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113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114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115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116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117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118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119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12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120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121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122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123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124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125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126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127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128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129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13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130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131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132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133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134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135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136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137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138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139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14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140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141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142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143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144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145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146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147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148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149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15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150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151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152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153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154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155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156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157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158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159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16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160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161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162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163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164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165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166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167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168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169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17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170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171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172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173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174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175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176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177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178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179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18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180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181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182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183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184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185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186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187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188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189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19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190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191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192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193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194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195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196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197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198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199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2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20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200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201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202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203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204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205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206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207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208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209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21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210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211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212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213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214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215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216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217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218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219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22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220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221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222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223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224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225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226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227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228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229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23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230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231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232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233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234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235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236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237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238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239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24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240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241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242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243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244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245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246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247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248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249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25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250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251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252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253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254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255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256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257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258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259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26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260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261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262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263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264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27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28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29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3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30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31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32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33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34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35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36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37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38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39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4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40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41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42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43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44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45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46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47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48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49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5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50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51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52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53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54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55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56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57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58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59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6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60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61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62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63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64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65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66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67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68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69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7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70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71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72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73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74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75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76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77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78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79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8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80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81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82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83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84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85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86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87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88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89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9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90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91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92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93.xml><?xml version="1.0" encoding="utf-8"?>
<Control xmlns="http://schemas.microsoft.com/VisualStudio/2011/storyboarding/control">
  <Id Name="System.Storyboarding.WindowsAppIcons.BaseCircle" Revision="1" Stencil="System.Storyboarding.WindowsAppIcons" StencilVersion="0.1"/>
</Control>
</file>

<file path=customXml/item94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95.xml><?xml version="1.0" encoding="utf-8"?>
<Control xmlns="http://schemas.microsoft.com/VisualStudio/2011/storyboarding/control">
  <Id Name="System.Storyboarding.WindowsAppIcons.Right" Revision="1" Stencil="System.Storyboarding.WindowsAppIcons" StencilVersion="0.1"/>
</Control>
</file>

<file path=customXml/item96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97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98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99.xml><?xml version="1.0" encoding="utf-8"?>
<Control xmlns="http://schemas.microsoft.com/VisualStudio/2011/storyboarding/control">
  <Id Name="106b4123-95fe-411e-ad63-fa03c68a702b" RevisionId="6dc69aa2-5737-46d9-89c9-3a85b1eaf3a3" Stencil="172d6d98-e5c9-42e9-a209-79f7a94bbd38" StencilRevisionId="00000000-0000-0000-0000-000000000000" StencilVersion="0.0"/>
</Control>
</file>

<file path=customXml/itemProps1.xml><?xml version="1.0" encoding="utf-8"?>
<ds:datastoreItem xmlns:ds="http://schemas.openxmlformats.org/officeDocument/2006/customXml" ds:itemID="{3CA4F76D-169F-444F-A504-B10CD5E961BB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25ABD428-545D-46B2-A8F0-14D665F8078E}">
  <ds:schemaRefs>
    <ds:schemaRef ds:uri="http://schemas.microsoft.com/VisualStudio/2011/storyboarding/control"/>
  </ds:schemaRefs>
</ds:datastoreItem>
</file>

<file path=customXml/itemProps100.xml><?xml version="1.0" encoding="utf-8"?>
<ds:datastoreItem xmlns:ds="http://schemas.openxmlformats.org/officeDocument/2006/customXml" ds:itemID="{19F0470E-2EE4-4590-858E-481F68E54C04}">
  <ds:schemaRefs>
    <ds:schemaRef ds:uri="http://schemas.microsoft.com/VisualStudio/2011/storyboarding/control"/>
  </ds:schemaRefs>
</ds:datastoreItem>
</file>

<file path=customXml/itemProps101.xml><?xml version="1.0" encoding="utf-8"?>
<ds:datastoreItem xmlns:ds="http://schemas.openxmlformats.org/officeDocument/2006/customXml" ds:itemID="{29422224-A378-4B1E-B674-86F6E5D9E16D}">
  <ds:schemaRefs>
    <ds:schemaRef ds:uri="http://schemas.microsoft.com/VisualStudio/2011/storyboarding/control"/>
  </ds:schemaRefs>
</ds:datastoreItem>
</file>

<file path=customXml/itemProps102.xml><?xml version="1.0" encoding="utf-8"?>
<ds:datastoreItem xmlns:ds="http://schemas.openxmlformats.org/officeDocument/2006/customXml" ds:itemID="{AF5ED5E2-46A7-478C-9F2E-B5F7545C036D}">
  <ds:schemaRefs>
    <ds:schemaRef ds:uri="http://schemas.microsoft.com/VisualStudio/2011/storyboarding/control"/>
  </ds:schemaRefs>
</ds:datastoreItem>
</file>

<file path=customXml/itemProps103.xml><?xml version="1.0" encoding="utf-8"?>
<ds:datastoreItem xmlns:ds="http://schemas.openxmlformats.org/officeDocument/2006/customXml" ds:itemID="{A449C0F1-6188-42AB-99F3-FF0E75C872AF}">
  <ds:schemaRefs>
    <ds:schemaRef ds:uri="http://schemas.microsoft.com/VisualStudio/2011/storyboarding/control"/>
  </ds:schemaRefs>
</ds:datastoreItem>
</file>

<file path=customXml/itemProps104.xml><?xml version="1.0" encoding="utf-8"?>
<ds:datastoreItem xmlns:ds="http://schemas.openxmlformats.org/officeDocument/2006/customXml" ds:itemID="{7188B01E-E243-4762-9073-F537C4694881}">
  <ds:schemaRefs>
    <ds:schemaRef ds:uri="http://schemas.microsoft.com/VisualStudio/2011/storyboarding/control"/>
  </ds:schemaRefs>
</ds:datastoreItem>
</file>

<file path=customXml/itemProps105.xml><?xml version="1.0" encoding="utf-8"?>
<ds:datastoreItem xmlns:ds="http://schemas.openxmlformats.org/officeDocument/2006/customXml" ds:itemID="{6B1B207D-E8EE-495F-9BD5-95A962C0DD30}">
  <ds:schemaRefs>
    <ds:schemaRef ds:uri="http://schemas.microsoft.com/VisualStudio/2011/storyboarding/control"/>
  </ds:schemaRefs>
</ds:datastoreItem>
</file>

<file path=customXml/itemProps106.xml><?xml version="1.0" encoding="utf-8"?>
<ds:datastoreItem xmlns:ds="http://schemas.openxmlformats.org/officeDocument/2006/customXml" ds:itemID="{EF5A5FAF-F539-441F-B19E-BC1941C16CD5}">
  <ds:schemaRefs>
    <ds:schemaRef ds:uri="http://schemas.microsoft.com/VisualStudio/2011/storyboarding/control"/>
  </ds:schemaRefs>
</ds:datastoreItem>
</file>

<file path=customXml/itemProps107.xml><?xml version="1.0" encoding="utf-8"?>
<ds:datastoreItem xmlns:ds="http://schemas.openxmlformats.org/officeDocument/2006/customXml" ds:itemID="{AE179434-1337-4966-87C1-4C50A024FD20}">
  <ds:schemaRefs>
    <ds:schemaRef ds:uri="http://schemas.microsoft.com/VisualStudio/2011/storyboarding/control"/>
  </ds:schemaRefs>
</ds:datastoreItem>
</file>

<file path=customXml/itemProps108.xml><?xml version="1.0" encoding="utf-8"?>
<ds:datastoreItem xmlns:ds="http://schemas.openxmlformats.org/officeDocument/2006/customXml" ds:itemID="{6208318C-F388-4975-AB31-2CA5B0FB1635}">
  <ds:schemaRefs>
    <ds:schemaRef ds:uri="http://schemas.microsoft.com/VisualStudio/2011/storyboarding/control"/>
  </ds:schemaRefs>
</ds:datastoreItem>
</file>

<file path=customXml/itemProps109.xml><?xml version="1.0" encoding="utf-8"?>
<ds:datastoreItem xmlns:ds="http://schemas.openxmlformats.org/officeDocument/2006/customXml" ds:itemID="{2DF906B4-5F38-4361-B639-5F85E66AA126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C04160BF-1C63-44C0-AEF5-F8E86D5124F2}">
  <ds:schemaRefs>
    <ds:schemaRef ds:uri="http://schemas.microsoft.com/VisualStudio/2011/storyboarding/control"/>
  </ds:schemaRefs>
</ds:datastoreItem>
</file>

<file path=customXml/itemProps110.xml><?xml version="1.0" encoding="utf-8"?>
<ds:datastoreItem xmlns:ds="http://schemas.openxmlformats.org/officeDocument/2006/customXml" ds:itemID="{BE6B2EA1-45FE-4D41-89A2-FCE9049C1F2C}">
  <ds:schemaRefs>
    <ds:schemaRef ds:uri="http://schemas.microsoft.com/VisualStudio/2011/storyboarding/control"/>
  </ds:schemaRefs>
</ds:datastoreItem>
</file>

<file path=customXml/itemProps111.xml><?xml version="1.0" encoding="utf-8"?>
<ds:datastoreItem xmlns:ds="http://schemas.openxmlformats.org/officeDocument/2006/customXml" ds:itemID="{7085B9A0-1CD6-4972-9583-68D47A222717}">
  <ds:schemaRefs>
    <ds:schemaRef ds:uri="http://schemas.microsoft.com/VisualStudio/2011/storyboarding/control"/>
  </ds:schemaRefs>
</ds:datastoreItem>
</file>

<file path=customXml/itemProps112.xml><?xml version="1.0" encoding="utf-8"?>
<ds:datastoreItem xmlns:ds="http://schemas.openxmlformats.org/officeDocument/2006/customXml" ds:itemID="{04FE7DA3-9E05-40CD-8439-617C717A6389}">
  <ds:schemaRefs>
    <ds:schemaRef ds:uri="http://schemas.microsoft.com/VisualStudio/2011/storyboarding/control"/>
  </ds:schemaRefs>
</ds:datastoreItem>
</file>

<file path=customXml/itemProps113.xml><?xml version="1.0" encoding="utf-8"?>
<ds:datastoreItem xmlns:ds="http://schemas.openxmlformats.org/officeDocument/2006/customXml" ds:itemID="{EB14BFD6-2EE5-4EE3-B820-9E295B0A33AA}">
  <ds:schemaRefs>
    <ds:schemaRef ds:uri="http://schemas.microsoft.com/VisualStudio/2011/storyboarding/control"/>
  </ds:schemaRefs>
</ds:datastoreItem>
</file>

<file path=customXml/itemProps114.xml><?xml version="1.0" encoding="utf-8"?>
<ds:datastoreItem xmlns:ds="http://schemas.openxmlformats.org/officeDocument/2006/customXml" ds:itemID="{BE7F4735-CCAE-4458-96DF-CDCE62C92865}">
  <ds:schemaRefs>
    <ds:schemaRef ds:uri="http://schemas.microsoft.com/VisualStudio/2011/storyboarding/control"/>
  </ds:schemaRefs>
</ds:datastoreItem>
</file>

<file path=customXml/itemProps115.xml><?xml version="1.0" encoding="utf-8"?>
<ds:datastoreItem xmlns:ds="http://schemas.openxmlformats.org/officeDocument/2006/customXml" ds:itemID="{46FEC092-BAD0-4B07-96E3-BF721BE5B948}">
  <ds:schemaRefs>
    <ds:schemaRef ds:uri="http://schemas.microsoft.com/VisualStudio/2011/storyboarding/control"/>
  </ds:schemaRefs>
</ds:datastoreItem>
</file>

<file path=customXml/itemProps116.xml><?xml version="1.0" encoding="utf-8"?>
<ds:datastoreItem xmlns:ds="http://schemas.openxmlformats.org/officeDocument/2006/customXml" ds:itemID="{9CC07EB4-52E0-4942-A5B8-83CBD5DFAF6E}">
  <ds:schemaRefs>
    <ds:schemaRef ds:uri="http://schemas.microsoft.com/VisualStudio/2011/storyboarding/control"/>
  </ds:schemaRefs>
</ds:datastoreItem>
</file>

<file path=customXml/itemProps117.xml><?xml version="1.0" encoding="utf-8"?>
<ds:datastoreItem xmlns:ds="http://schemas.openxmlformats.org/officeDocument/2006/customXml" ds:itemID="{47FBCEA6-E0C2-44F3-894D-932CB36E5B0A}">
  <ds:schemaRefs>
    <ds:schemaRef ds:uri="http://schemas.microsoft.com/VisualStudio/2011/storyboarding/control"/>
  </ds:schemaRefs>
</ds:datastoreItem>
</file>

<file path=customXml/itemProps118.xml><?xml version="1.0" encoding="utf-8"?>
<ds:datastoreItem xmlns:ds="http://schemas.openxmlformats.org/officeDocument/2006/customXml" ds:itemID="{BE873979-7392-4431-B3DE-8E63055580D3}">
  <ds:schemaRefs>
    <ds:schemaRef ds:uri="http://schemas.microsoft.com/VisualStudio/2011/storyboarding/control"/>
  </ds:schemaRefs>
</ds:datastoreItem>
</file>

<file path=customXml/itemProps119.xml><?xml version="1.0" encoding="utf-8"?>
<ds:datastoreItem xmlns:ds="http://schemas.openxmlformats.org/officeDocument/2006/customXml" ds:itemID="{66EEB930-0E3E-495D-BA71-9F2F36962F9D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5017681F-BD06-48CD-AB1E-2C76B3423C24}">
  <ds:schemaRefs>
    <ds:schemaRef ds:uri="http://schemas.microsoft.com/VisualStudio/2011/storyboarding/control"/>
  </ds:schemaRefs>
</ds:datastoreItem>
</file>

<file path=customXml/itemProps120.xml><?xml version="1.0" encoding="utf-8"?>
<ds:datastoreItem xmlns:ds="http://schemas.openxmlformats.org/officeDocument/2006/customXml" ds:itemID="{B5A228ED-7FEC-4D73-897C-5008D6AE38FC}">
  <ds:schemaRefs>
    <ds:schemaRef ds:uri="http://schemas.microsoft.com/VisualStudio/2011/storyboarding/control"/>
  </ds:schemaRefs>
</ds:datastoreItem>
</file>

<file path=customXml/itemProps121.xml><?xml version="1.0" encoding="utf-8"?>
<ds:datastoreItem xmlns:ds="http://schemas.openxmlformats.org/officeDocument/2006/customXml" ds:itemID="{AD2D9577-BDF2-42E4-B6B0-915EA6794A4F}">
  <ds:schemaRefs>
    <ds:schemaRef ds:uri="http://schemas.microsoft.com/VisualStudio/2011/storyboarding/control"/>
  </ds:schemaRefs>
</ds:datastoreItem>
</file>

<file path=customXml/itemProps122.xml><?xml version="1.0" encoding="utf-8"?>
<ds:datastoreItem xmlns:ds="http://schemas.openxmlformats.org/officeDocument/2006/customXml" ds:itemID="{ABD62CF1-4F98-4ADE-B308-112C8A3D4ED8}">
  <ds:schemaRefs>
    <ds:schemaRef ds:uri="http://schemas.microsoft.com/VisualStudio/2011/storyboarding/control"/>
  </ds:schemaRefs>
</ds:datastoreItem>
</file>

<file path=customXml/itemProps123.xml><?xml version="1.0" encoding="utf-8"?>
<ds:datastoreItem xmlns:ds="http://schemas.openxmlformats.org/officeDocument/2006/customXml" ds:itemID="{B7D177D2-947C-4B79-A96B-96533556377A}">
  <ds:schemaRefs>
    <ds:schemaRef ds:uri="http://schemas.microsoft.com/VisualStudio/2011/storyboarding/control"/>
  </ds:schemaRefs>
</ds:datastoreItem>
</file>

<file path=customXml/itemProps124.xml><?xml version="1.0" encoding="utf-8"?>
<ds:datastoreItem xmlns:ds="http://schemas.openxmlformats.org/officeDocument/2006/customXml" ds:itemID="{29DCE00B-19E4-4E26-9AFE-F59F85F0EA58}">
  <ds:schemaRefs>
    <ds:schemaRef ds:uri="http://schemas.microsoft.com/VisualStudio/2011/storyboarding/control"/>
  </ds:schemaRefs>
</ds:datastoreItem>
</file>

<file path=customXml/itemProps125.xml><?xml version="1.0" encoding="utf-8"?>
<ds:datastoreItem xmlns:ds="http://schemas.openxmlformats.org/officeDocument/2006/customXml" ds:itemID="{09E92306-A061-4F93-9EF7-16270BAFBD43}">
  <ds:schemaRefs>
    <ds:schemaRef ds:uri="http://schemas.microsoft.com/VisualStudio/2011/storyboarding/control"/>
  </ds:schemaRefs>
</ds:datastoreItem>
</file>

<file path=customXml/itemProps126.xml><?xml version="1.0" encoding="utf-8"?>
<ds:datastoreItem xmlns:ds="http://schemas.openxmlformats.org/officeDocument/2006/customXml" ds:itemID="{10E1E216-6A10-4C92-8ABA-6278A4F6DFBC}">
  <ds:schemaRefs>
    <ds:schemaRef ds:uri="http://schemas.microsoft.com/VisualStudio/2011/storyboarding/control"/>
  </ds:schemaRefs>
</ds:datastoreItem>
</file>

<file path=customXml/itemProps127.xml><?xml version="1.0" encoding="utf-8"?>
<ds:datastoreItem xmlns:ds="http://schemas.openxmlformats.org/officeDocument/2006/customXml" ds:itemID="{10253DBE-515F-4F2F-A53F-229352C17105}">
  <ds:schemaRefs>
    <ds:schemaRef ds:uri="http://schemas.microsoft.com/VisualStudio/2011/storyboarding/control"/>
  </ds:schemaRefs>
</ds:datastoreItem>
</file>

<file path=customXml/itemProps128.xml><?xml version="1.0" encoding="utf-8"?>
<ds:datastoreItem xmlns:ds="http://schemas.openxmlformats.org/officeDocument/2006/customXml" ds:itemID="{98474C01-AABC-4B53-A513-5BA077984376}">
  <ds:schemaRefs>
    <ds:schemaRef ds:uri="http://schemas.microsoft.com/VisualStudio/2011/storyboarding/control"/>
  </ds:schemaRefs>
</ds:datastoreItem>
</file>

<file path=customXml/itemProps129.xml><?xml version="1.0" encoding="utf-8"?>
<ds:datastoreItem xmlns:ds="http://schemas.openxmlformats.org/officeDocument/2006/customXml" ds:itemID="{5DF67AF9-F12B-4750-A458-9219AE6D518B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54EC503D-88D7-4520-A5EE-867D70A30779}">
  <ds:schemaRefs>
    <ds:schemaRef ds:uri="http://schemas.microsoft.com/VisualStudio/2011/storyboarding/control"/>
  </ds:schemaRefs>
</ds:datastoreItem>
</file>

<file path=customXml/itemProps130.xml><?xml version="1.0" encoding="utf-8"?>
<ds:datastoreItem xmlns:ds="http://schemas.openxmlformats.org/officeDocument/2006/customXml" ds:itemID="{629E78F6-D81A-4DAA-A145-A642F2D17DBF}">
  <ds:schemaRefs>
    <ds:schemaRef ds:uri="http://schemas.microsoft.com/VisualStudio/2011/storyboarding/control"/>
  </ds:schemaRefs>
</ds:datastoreItem>
</file>

<file path=customXml/itemProps131.xml><?xml version="1.0" encoding="utf-8"?>
<ds:datastoreItem xmlns:ds="http://schemas.openxmlformats.org/officeDocument/2006/customXml" ds:itemID="{353F2DA7-E192-421B-AB08-B2F7416DC414}">
  <ds:schemaRefs>
    <ds:schemaRef ds:uri="http://schemas.microsoft.com/VisualStudio/2011/storyboarding/control"/>
  </ds:schemaRefs>
</ds:datastoreItem>
</file>

<file path=customXml/itemProps132.xml><?xml version="1.0" encoding="utf-8"?>
<ds:datastoreItem xmlns:ds="http://schemas.openxmlformats.org/officeDocument/2006/customXml" ds:itemID="{EC3CC281-54DA-4C72-8B95-4BCAF7F6D4BE}">
  <ds:schemaRefs>
    <ds:schemaRef ds:uri="http://schemas.microsoft.com/VisualStudio/2011/storyboarding/control"/>
  </ds:schemaRefs>
</ds:datastoreItem>
</file>

<file path=customXml/itemProps133.xml><?xml version="1.0" encoding="utf-8"?>
<ds:datastoreItem xmlns:ds="http://schemas.openxmlformats.org/officeDocument/2006/customXml" ds:itemID="{C5DDA30A-8FDE-428A-B036-726444AA07A1}">
  <ds:schemaRefs>
    <ds:schemaRef ds:uri="http://schemas.microsoft.com/VisualStudio/2011/storyboarding/control"/>
  </ds:schemaRefs>
</ds:datastoreItem>
</file>

<file path=customXml/itemProps134.xml><?xml version="1.0" encoding="utf-8"?>
<ds:datastoreItem xmlns:ds="http://schemas.openxmlformats.org/officeDocument/2006/customXml" ds:itemID="{303F6823-E4A4-497D-87A5-AA50379B299B}">
  <ds:schemaRefs>
    <ds:schemaRef ds:uri="http://schemas.microsoft.com/VisualStudio/2011/storyboarding/control"/>
  </ds:schemaRefs>
</ds:datastoreItem>
</file>

<file path=customXml/itemProps135.xml><?xml version="1.0" encoding="utf-8"?>
<ds:datastoreItem xmlns:ds="http://schemas.openxmlformats.org/officeDocument/2006/customXml" ds:itemID="{C1689E61-22F0-4156-AFAC-FCAE81C2039A}">
  <ds:schemaRefs>
    <ds:schemaRef ds:uri="http://schemas.microsoft.com/VisualStudio/2011/storyboarding/control"/>
  </ds:schemaRefs>
</ds:datastoreItem>
</file>

<file path=customXml/itemProps136.xml><?xml version="1.0" encoding="utf-8"?>
<ds:datastoreItem xmlns:ds="http://schemas.openxmlformats.org/officeDocument/2006/customXml" ds:itemID="{5C9B707C-BE10-4BB4-875F-92EE1014CC2E}">
  <ds:schemaRefs>
    <ds:schemaRef ds:uri="http://schemas.microsoft.com/VisualStudio/2011/storyboarding/control"/>
  </ds:schemaRefs>
</ds:datastoreItem>
</file>

<file path=customXml/itemProps137.xml><?xml version="1.0" encoding="utf-8"?>
<ds:datastoreItem xmlns:ds="http://schemas.openxmlformats.org/officeDocument/2006/customXml" ds:itemID="{4CB64D8C-F874-4D5D-B823-E26AB60D5389}">
  <ds:schemaRefs>
    <ds:schemaRef ds:uri="http://schemas.microsoft.com/VisualStudio/2011/storyboarding/control"/>
  </ds:schemaRefs>
</ds:datastoreItem>
</file>

<file path=customXml/itemProps138.xml><?xml version="1.0" encoding="utf-8"?>
<ds:datastoreItem xmlns:ds="http://schemas.openxmlformats.org/officeDocument/2006/customXml" ds:itemID="{9BB73739-602D-47BB-9812-44A3AD98B807}">
  <ds:schemaRefs>
    <ds:schemaRef ds:uri="http://schemas.microsoft.com/VisualStudio/2011/storyboarding/control"/>
  </ds:schemaRefs>
</ds:datastoreItem>
</file>

<file path=customXml/itemProps139.xml><?xml version="1.0" encoding="utf-8"?>
<ds:datastoreItem xmlns:ds="http://schemas.openxmlformats.org/officeDocument/2006/customXml" ds:itemID="{60A445F4-2BD5-4EF1-85BA-82258BD24DC7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6A1E7FCC-6E55-4725-B773-1CA0C06C8B33}">
  <ds:schemaRefs>
    <ds:schemaRef ds:uri="http://schemas.microsoft.com/VisualStudio/2011/storyboarding/control"/>
  </ds:schemaRefs>
</ds:datastoreItem>
</file>

<file path=customXml/itemProps140.xml><?xml version="1.0" encoding="utf-8"?>
<ds:datastoreItem xmlns:ds="http://schemas.openxmlformats.org/officeDocument/2006/customXml" ds:itemID="{5FF84A9D-4D27-46E0-94A0-CF9AC81F32F7}">
  <ds:schemaRefs>
    <ds:schemaRef ds:uri="http://schemas.microsoft.com/VisualStudio/2011/storyboarding/control"/>
  </ds:schemaRefs>
</ds:datastoreItem>
</file>

<file path=customXml/itemProps141.xml><?xml version="1.0" encoding="utf-8"?>
<ds:datastoreItem xmlns:ds="http://schemas.openxmlformats.org/officeDocument/2006/customXml" ds:itemID="{3A6DCD18-6240-4562-BAAC-7FD2EDEA140E}">
  <ds:schemaRefs>
    <ds:schemaRef ds:uri="http://schemas.microsoft.com/VisualStudio/2011/storyboarding/control"/>
  </ds:schemaRefs>
</ds:datastoreItem>
</file>

<file path=customXml/itemProps142.xml><?xml version="1.0" encoding="utf-8"?>
<ds:datastoreItem xmlns:ds="http://schemas.openxmlformats.org/officeDocument/2006/customXml" ds:itemID="{BCCBFDA1-AEB6-48D6-A455-E5425B9E4486}">
  <ds:schemaRefs>
    <ds:schemaRef ds:uri="http://schemas.microsoft.com/VisualStudio/2011/storyboarding/control"/>
  </ds:schemaRefs>
</ds:datastoreItem>
</file>

<file path=customXml/itemProps143.xml><?xml version="1.0" encoding="utf-8"?>
<ds:datastoreItem xmlns:ds="http://schemas.openxmlformats.org/officeDocument/2006/customXml" ds:itemID="{72468FA8-FF07-4917-9C60-1F112076D10C}">
  <ds:schemaRefs>
    <ds:schemaRef ds:uri="http://schemas.microsoft.com/VisualStudio/2011/storyboarding/control"/>
  </ds:schemaRefs>
</ds:datastoreItem>
</file>

<file path=customXml/itemProps144.xml><?xml version="1.0" encoding="utf-8"?>
<ds:datastoreItem xmlns:ds="http://schemas.openxmlformats.org/officeDocument/2006/customXml" ds:itemID="{4BD5ED14-EAC7-4769-867D-9B0D1671DE08}">
  <ds:schemaRefs>
    <ds:schemaRef ds:uri="http://schemas.microsoft.com/VisualStudio/2011/storyboarding/control"/>
  </ds:schemaRefs>
</ds:datastoreItem>
</file>

<file path=customXml/itemProps145.xml><?xml version="1.0" encoding="utf-8"?>
<ds:datastoreItem xmlns:ds="http://schemas.openxmlformats.org/officeDocument/2006/customXml" ds:itemID="{BE9DDC42-3971-4AB1-8492-6112D0061190}">
  <ds:schemaRefs>
    <ds:schemaRef ds:uri="http://schemas.microsoft.com/VisualStudio/2011/storyboarding/control"/>
  </ds:schemaRefs>
</ds:datastoreItem>
</file>

<file path=customXml/itemProps146.xml><?xml version="1.0" encoding="utf-8"?>
<ds:datastoreItem xmlns:ds="http://schemas.openxmlformats.org/officeDocument/2006/customXml" ds:itemID="{EAC0AEC9-7921-4261-A451-95F5D0AD1F5F}">
  <ds:schemaRefs>
    <ds:schemaRef ds:uri="http://schemas.microsoft.com/VisualStudio/2011/storyboarding/control"/>
  </ds:schemaRefs>
</ds:datastoreItem>
</file>

<file path=customXml/itemProps147.xml><?xml version="1.0" encoding="utf-8"?>
<ds:datastoreItem xmlns:ds="http://schemas.openxmlformats.org/officeDocument/2006/customXml" ds:itemID="{C2822DA0-8894-437B-910C-D6D577BD884E}">
  <ds:schemaRefs>
    <ds:schemaRef ds:uri="http://schemas.microsoft.com/VisualStudio/2011/storyboarding/control"/>
  </ds:schemaRefs>
</ds:datastoreItem>
</file>

<file path=customXml/itemProps148.xml><?xml version="1.0" encoding="utf-8"?>
<ds:datastoreItem xmlns:ds="http://schemas.openxmlformats.org/officeDocument/2006/customXml" ds:itemID="{D17115C4-8AD3-49A3-94AD-D2A88F855AFE}">
  <ds:schemaRefs>
    <ds:schemaRef ds:uri="http://schemas.microsoft.com/VisualStudio/2011/storyboarding/control"/>
  </ds:schemaRefs>
</ds:datastoreItem>
</file>

<file path=customXml/itemProps149.xml><?xml version="1.0" encoding="utf-8"?>
<ds:datastoreItem xmlns:ds="http://schemas.openxmlformats.org/officeDocument/2006/customXml" ds:itemID="{079DF2D9-65D2-479B-9229-13DCECF4D980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333D001D-35D3-4EAB-9E60-46AAB84D53B0}">
  <ds:schemaRefs>
    <ds:schemaRef ds:uri="http://schemas.microsoft.com/VisualStudio/2011/storyboarding/control"/>
  </ds:schemaRefs>
</ds:datastoreItem>
</file>

<file path=customXml/itemProps150.xml><?xml version="1.0" encoding="utf-8"?>
<ds:datastoreItem xmlns:ds="http://schemas.openxmlformats.org/officeDocument/2006/customXml" ds:itemID="{DCA5DC2B-7D7F-4D24-99F6-401104CDC8A2}">
  <ds:schemaRefs>
    <ds:schemaRef ds:uri="http://schemas.microsoft.com/VisualStudio/2011/storyboarding/control"/>
  </ds:schemaRefs>
</ds:datastoreItem>
</file>

<file path=customXml/itemProps151.xml><?xml version="1.0" encoding="utf-8"?>
<ds:datastoreItem xmlns:ds="http://schemas.openxmlformats.org/officeDocument/2006/customXml" ds:itemID="{417F7704-1CC5-424E-B594-F4D75AFA7365}">
  <ds:schemaRefs>
    <ds:schemaRef ds:uri="http://schemas.microsoft.com/VisualStudio/2011/storyboarding/control"/>
  </ds:schemaRefs>
</ds:datastoreItem>
</file>

<file path=customXml/itemProps152.xml><?xml version="1.0" encoding="utf-8"?>
<ds:datastoreItem xmlns:ds="http://schemas.openxmlformats.org/officeDocument/2006/customXml" ds:itemID="{0CDB1041-4415-439D-A8F1-2ABA11AF7425}">
  <ds:schemaRefs>
    <ds:schemaRef ds:uri="http://schemas.microsoft.com/VisualStudio/2011/storyboarding/control"/>
  </ds:schemaRefs>
</ds:datastoreItem>
</file>

<file path=customXml/itemProps153.xml><?xml version="1.0" encoding="utf-8"?>
<ds:datastoreItem xmlns:ds="http://schemas.openxmlformats.org/officeDocument/2006/customXml" ds:itemID="{0F1CDD36-9036-4484-8D34-A1AA0C8A1CCE}">
  <ds:schemaRefs>
    <ds:schemaRef ds:uri="http://schemas.microsoft.com/VisualStudio/2011/storyboarding/control"/>
  </ds:schemaRefs>
</ds:datastoreItem>
</file>

<file path=customXml/itemProps154.xml><?xml version="1.0" encoding="utf-8"?>
<ds:datastoreItem xmlns:ds="http://schemas.openxmlformats.org/officeDocument/2006/customXml" ds:itemID="{4614EAF7-D434-4743-9F03-43F972C88406}">
  <ds:schemaRefs>
    <ds:schemaRef ds:uri="http://schemas.microsoft.com/VisualStudio/2011/storyboarding/control"/>
  </ds:schemaRefs>
</ds:datastoreItem>
</file>

<file path=customXml/itemProps155.xml><?xml version="1.0" encoding="utf-8"?>
<ds:datastoreItem xmlns:ds="http://schemas.openxmlformats.org/officeDocument/2006/customXml" ds:itemID="{9426A434-B1D4-4331-9394-F1D4433AD876}">
  <ds:schemaRefs>
    <ds:schemaRef ds:uri="http://schemas.microsoft.com/VisualStudio/2011/storyboarding/control"/>
  </ds:schemaRefs>
</ds:datastoreItem>
</file>

<file path=customXml/itemProps156.xml><?xml version="1.0" encoding="utf-8"?>
<ds:datastoreItem xmlns:ds="http://schemas.openxmlformats.org/officeDocument/2006/customXml" ds:itemID="{A4C93F40-C2F0-4D32-936C-56BFF197597F}">
  <ds:schemaRefs>
    <ds:schemaRef ds:uri="http://schemas.microsoft.com/VisualStudio/2011/storyboarding/control"/>
  </ds:schemaRefs>
</ds:datastoreItem>
</file>

<file path=customXml/itemProps157.xml><?xml version="1.0" encoding="utf-8"?>
<ds:datastoreItem xmlns:ds="http://schemas.openxmlformats.org/officeDocument/2006/customXml" ds:itemID="{2069ED04-BD36-400F-9F26-C17E92F5F3AD}">
  <ds:schemaRefs>
    <ds:schemaRef ds:uri="http://schemas.microsoft.com/VisualStudio/2011/storyboarding/control"/>
  </ds:schemaRefs>
</ds:datastoreItem>
</file>

<file path=customXml/itemProps158.xml><?xml version="1.0" encoding="utf-8"?>
<ds:datastoreItem xmlns:ds="http://schemas.openxmlformats.org/officeDocument/2006/customXml" ds:itemID="{80A00342-F566-421D-BF8D-76697F518DC1}">
  <ds:schemaRefs>
    <ds:schemaRef ds:uri="http://schemas.microsoft.com/VisualStudio/2011/storyboarding/control"/>
  </ds:schemaRefs>
</ds:datastoreItem>
</file>

<file path=customXml/itemProps159.xml><?xml version="1.0" encoding="utf-8"?>
<ds:datastoreItem xmlns:ds="http://schemas.openxmlformats.org/officeDocument/2006/customXml" ds:itemID="{B1DE0AE2-4F6A-4B29-B5FB-4F8B4EC253AC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D8F37203-1EBB-4C5E-B7EE-FC29F1986886}">
  <ds:schemaRefs>
    <ds:schemaRef ds:uri="http://schemas.microsoft.com/VisualStudio/2011/storyboarding/control"/>
  </ds:schemaRefs>
</ds:datastoreItem>
</file>

<file path=customXml/itemProps160.xml><?xml version="1.0" encoding="utf-8"?>
<ds:datastoreItem xmlns:ds="http://schemas.openxmlformats.org/officeDocument/2006/customXml" ds:itemID="{7782BF67-8E68-4D98-9352-8D244C96E31C}">
  <ds:schemaRefs>
    <ds:schemaRef ds:uri="http://schemas.microsoft.com/VisualStudio/2011/storyboarding/control"/>
  </ds:schemaRefs>
</ds:datastoreItem>
</file>

<file path=customXml/itemProps161.xml><?xml version="1.0" encoding="utf-8"?>
<ds:datastoreItem xmlns:ds="http://schemas.openxmlformats.org/officeDocument/2006/customXml" ds:itemID="{2C3A7570-4527-44F8-BF7D-D26C381FA4C4}">
  <ds:schemaRefs>
    <ds:schemaRef ds:uri="http://schemas.microsoft.com/VisualStudio/2011/storyboarding/control"/>
  </ds:schemaRefs>
</ds:datastoreItem>
</file>

<file path=customXml/itemProps162.xml><?xml version="1.0" encoding="utf-8"?>
<ds:datastoreItem xmlns:ds="http://schemas.openxmlformats.org/officeDocument/2006/customXml" ds:itemID="{08457228-D4DD-47F7-BDC1-6A833881F849}">
  <ds:schemaRefs>
    <ds:schemaRef ds:uri="http://schemas.microsoft.com/VisualStudio/2011/storyboarding/control"/>
  </ds:schemaRefs>
</ds:datastoreItem>
</file>

<file path=customXml/itemProps163.xml><?xml version="1.0" encoding="utf-8"?>
<ds:datastoreItem xmlns:ds="http://schemas.openxmlformats.org/officeDocument/2006/customXml" ds:itemID="{A642592C-7563-4152-8F9F-65815820E93D}">
  <ds:schemaRefs>
    <ds:schemaRef ds:uri="http://schemas.microsoft.com/VisualStudio/2011/storyboarding/control"/>
  </ds:schemaRefs>
</ds:datastoreItem>
</file>

<file path=customXml/itemProps164.xml><?xml version="1.0" encoding="utf-8"?>
<ds:datastoreItem xmlns:ds="http://schemas.openxmlformats.org/officeDocument/2006/customXml" ds:itemID="{43E3069E-D618-41DE-86DF-A81A939E23DF}">
  <ds:schemaRefs>
    <ds:schemaRef ds:uri="http://schemas.microsoft.com/VisualStudio/2011/storyboarding/control"/>
  </ds:schemaRefs>
</ds:datastoreItem>
</file>

<file path=customXml/itemProps165.xml><?xml version="1.0" encoding="utf-8"?>
<ds:datastoreItem xmlns:ds="http://schemas.openxmlformats.org/officeDocument/2006/customXml" ds:itemID="{7579E257-C7AE-4216-8797-D9E1ADE39C20}">
  <ds:schemaRefs>
    <ds:schemaRef ds:uri="http://schemas.microsoft.com/VisualStudio/2011/storyboarding/control"/>
  </ds:schemaRefs>
</ds:datastoreItem>
</file>

<file path=customXml/itemProps166.xml><?xml version="1.0" encoding="utf-8"?>
<ds:datastoreItem xmlns:ds="http://schemas.openxmlformats.org/officeDocument/2006/customXml" ds:itemID="{F996A865-F959-4B59-AB09-31B8FD8F7DAE}">
  <ds:schemaRefs>
    <ds:schemaRef ds:uri="http://schemas.microsoft.com/VisualStudio/2011/storyboarding/control"/>
  </ds:schemaRefs>
</ds:datastoreItem>
</file>

<file path=customXml/itemProps167.xml><?xml version="1.0" encoding="utf-8"?>
<ds:datastoreItem xmlns:ds="http://schemas.openxmlformats.org/officeDocument/2006/customXml" ds:itemID="{F8D34496-3EA9-40C7-A120-BF7D021CA517}">
  <ds:schemaRefs>
    <ds:schemaRef ds:uri="http://schemas.microsoft.com/VisualStudio/2011/storyboarding/control"/>
  </ds:schemaRefs>
</ds:datastoreItem>
</file>

<file path=customXml/itemProps168.xml><?xml version="1.0" encoding="utf-8"?>
<ds:datastoreItem xmlns:ds="http://schemas.openxmlformats.org/officeDocument/2006/customXml" ds:itemID="{C156D1BC-228E-4CD3-BD5D-61F1990E893C}">
  <ds:schemaRefs>
    <ds:schemaRef ds:uri="http://schemas.microsoft.com/VisualStudio/2011/storyboarding/control"/>
  </ds:schemaRefs>
</ds:datastoreItem>
</file>

<file path=customXml/itemProps169.xml><?xml version="1.0" encoding="utf-8"?>
<ds:datastoreItem xmlns:ds="http://schemas.openxmlformats.org/officeDocument/2006/customXml" ds:itemID="{C384C796-18B5-4705-B3EA-7DE9016EA29A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29299E2F-4A77-455B-8B22-4DAE117F39F1}">
  <ds:schemaRefs>
    <ds:schemaRef ds:uri="http://schemas.microsoft.com/VisualStudio/2011/storyboarding/control"/>
  </ds:schemaRefs>
</ds:datastoreItem>
</file>

<file path=customXml/itemProps170.xml><?xml version="1.0" encoding="utf-8"?>
<ds:datastoreItem xmlns:ds="http://schemas.openxmlformats.org/officeDocument/2006/customXml" ds:itemID="{CF215F0D-940D-489B-91EC-108FAC0B6526}">
  <ds:schemaRefs>
    <ds:schemaRef ds:uri="http://schemas.microsoft.com/VisualStudio/2011/storyboarding/control"/>
  </ds:schemaRefs>
</ds:datastoreItem>
</file>

<file path=customXml/itemProps171.xml><?xml version="1.0" encoding="utf-8"?>
<ds:datastoreItem xmlns:ds="http://schemas.openxmlformats.org/officeDocument/2006/customXml" ds:itemID="{70899B06-3263-4525-AE73-104844CA55E5}">
  <ds:schemaRefs>
    <ds:schemaRef ds:uri="http://schemas.microsoft.com/VisualStudio/2011/storyboarding/control"/>
  </ds:schemaRefs>
</ds:datastoreItem>
</file>

<file path=customXml/itemProps172.xml><?xml version="1.0" encoding="utf-8"?>
<ds:datastoreItem xmlns:ds="http://schemas.openxmlformats.org/officeDocument/2006/customXml" ds:itemID="{0EF2A0BD-171D-4266-8DA3-04FB0612D60A}">
  <ds:schemaRefs>
    <ds:schemaRef ds:uri="http://schemas.microsoft.com/VisualStudio/2011/storyboarding/control"/>
  </ds:schemaRefs>
</ds:datastoreItem>
</file>

<file path=customXml/itemProps173.xml><?xml version="1.0" encoding="utf-8"?>
<ds:datastoreItem xmlns:ds="http://schemas.openxmlformats.org/officeDocument/2006/customXml" ds:itemID="{08004654-EE9F-4584-8160-9B5B5550BC7C}">
  <ds:schemaRefs>
    <ds:schemaRef ds:uri="http://schemas.microsoft.com/VisualStudio/2011/storyboarding/control"/>
  </ds:schemaRefs>
</ds:datastoreItem>
</file>

<file path=customXml/itemProps174.xml><?xml version="1.0" encoding="utf-8"?>
<ds:datastoreItem xmlns:ds="http://schemas.openxmlformats.org/officeDocument/2006/customXml" ds:itemID="{68FD79FA-E6E1-4EEB-B54E-157D4F6BDA43}">
  <ds:schemaRefs>
    <ds:schemaRef ds:uri="http://schemas.microsoft.com/VisualStudio/2011/storyboarding/control"/>
  </ds:schemaRefs>
</ds:datastoreItem>
</file>

<file path=customXml/itemProps175.xml><?xml version="1.0" encoding="utf-8"?>
<ds:datastoreItem xmlns:ds="http://schemas.openxmlformats.org/officeDocument/2006/customXml" ds:itemID="{EC611E08-5624-4FF8-9C33-76444E411648}">
  <ds:schemaRefs>
    <ds:schemaRef ds:uri="http://schemas.microsoft.com/VisualStudio/2011/storyboarding/control"/>
  </ds:schemaRefs>
</ds:datastoreItem>
</file>

<file path=customXml/itemProps176.xml><?xml version="1.0" encoding="utf-8"?>
<ds:datastoreItem xmlns:ds="http://schemas.openxmlformats.org/officeDocument/2006/customXml" ds:itemID="{899E5A96-8788-497A-81E6-F11569F6AAFC}">
  <ds:schemaRefs>
    <ds:schemaRef ds:uri="http://schemas.microsoft.com/VisualStudio/2011/storyboarding/control"/>
  </ds:schemaRefs>
</ds:datastoreItem>
</file>

<file path=customXml/itemProps177.xml><?xml version="1.0" encoding="utf-8"?>
<ds:datastoreItem xmlns:ds="http://schemas.openxmlformats.org/officeDocument/2006/customXml" ds:itemID="{A4DEFFDD-3A19-486D-B53B-E58F3D7AE576}">
  <ds:schemaRefs>
    <ds:schemaRef ds:uri="http://schemas.microsoft.com/VisualStudio/2011/storyboarding/control"/>
  </ds:schemaRefs>
</ds:datastoreItem>
</file>

<file path=customXml/itemProps178.xml><?xml version="1.0" encoding="utf-8"?>
<ds:datastoreItem xmlns:ds="http://schemas.openxmlformats.org/officeDocument/2006/customXml" ds:itemID="{0BD02497-938C-41B0-80FA-F4183B2CAB08}">
  <ds:schemaRefs>
    <ds:schemaRef ds:uri="http://schemas.microsoft.com/VisualStudio/2011/storyboarding/control"/>
  </ds:schemaRefs>
</ds:datastoreItem>
</file>

<file path=customXml/itemProps179.xml><?xml version="1.0" encoding="utf-8"?>
<ds:datastoreItem xmlns:ds="http://schemas.openxmlformats.org/officeDocument/2006/customXml" ds:itemID="{FEDC3821-7BC7-4558-BDC9-2BCCB1996283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AA38FB78-0931-4981-B3E5-E205D6EF47F3}">
  <ds:schemaRefs>
    <ds:schemaRef ds:uri="http://schemas.microsoft.com/VisualStudio/2011/storyboarding/control"/>
  </ds:schemaRefs>
</ds:datastoreItem>
</file>

<file path=customXml/itemProps180.xml><?xml version="1.0" encoding="utf-8"?>
<ds:datastoreItem xmlns:ds="http://schemas.openxmlformats.org/officeDocument/2006/customXml" ds:itemID="{B97FB8A4-E6C5-45F5-BF3C-40FFFC42362C}">
  <ds:schemaRefs>
    <ds:schemaRef ds:uri="http://schemas.microsoft.com/VisualStudio/2011/storyboarding/control"/>
  </ds:schemaRefs>
</ds:datastoreItem>
</file>

<file path=customXml/itemProps181.xml><?xml version="1.0" encoding="utf-8"?>
<ds:datastoreItem xmlns:ds="http://schemas.openxmlformats.org/officeDocument/2006/customXml" ds:itemID="{2620CF3C-5217-4108-9B49-B2236C197540}">
  <ds:schemaRefs>
    <ds:schemaRef ds:uri="http://schemas.microsoft.com/VisualStudio/2011/storyboarding/control"/>
  </ds:schemaRefs>
</ds:datastoreItem>
</file>

<file path=customXml/itemProps182.xml><?xml version="1.0" encoding="utf-8"?>
<ds:datastoreItem xmlns:ds="http://schemas.openxmlformats.org/officeDocument/2006/customXml" ds:itemID="{C1BC8227-68BB-4971-AD09-FB4D367FC853}">
  <ds:schemaRefs>
    <ds:schemaRef ds:uri="http://schemas.microsoft.com/VisualStudio/2011/storyboarding/control"/>
  </ds:schemaRefs>
</ds:datastoreItem>
</file>

<file path=customXml/itemProps183.xml><?xml version="1.0" encoding="utf-8"?>
<ds:datastoreItem xmlns:ds="http://schemas.openxmlformats.org/officeDocument/2006/customXml" ds:itemID="{1923AAD9-66D7-4AC9-A18A-D9605BF0AFD2}">
  <ds:schemaRefs>
    <ds:schemaRef ds:uri="http://schemas.microsoft.com/VisualStudio/2011/storyboarding/control"/>
  </ds:schemaRefs>
</ds:datastoreItem>
</file>

<file path=customXml/itemProps184.xml><?xml version="1.0" encoding="utf-8"?>
<ds:datastoreItem xmlns:ds="http://schemas.openxmlformats.org/officeDocument/2006/customXml" ds:itemID="{BB053752-1811-4BB4-8E42-B09CDA6EF1F2}">
  <ds:schemaRefs>
    <ds:schemaRef ds:uri="http://schemas.microsoft.com/VisualStudio/2011/storyboarding/control"/>
  </ds:schemaRefs>
</ds:datastoreItem>
</file>

<file path=customXml/itemProps185.xml><?xml version="1.0" encoding="utf-8"?>
<ds:datastoreItem xmlns:ds="http://schemas.openxmlformats.org/officeDocument/2006/customXml" ds:itemID="{A835A348-E37F-4BBF-9219-0929802E09DC}">
  <ds:schemaRefs>
    <ds:schemaRef ds:uri="http://schemas.microsoft.com/VisualStudio/2011/storyboarding/control"/>
  </ds:schemaRefs>
</ds:datastoreItem>
</file>

<file path=customXml/itemProps186.xml><?xml version="1.0" encoding="utf-8"?>
<ds:datastoreItem xmlns:ds="http://schemas.openxmlformats.org/officeDocument/2006/customXml" ds:itemID="{1A5839E2-901D-445A-BE26-11E304D5A305}">
  <ds:schemaRefs>
    <ds:schemaRef ds:uri="http://schemas.microsoft.com/VisualStudio/2011/storyboarding/control"/>
  </ds:schemaRefs>
</ds:datastoreItem>
</file>

<file path=customXml/itemProps187.xml><?xml version="1.0" encoding="utf-8"?>
<ds:datastoreItem xmlns:ds="http://schemas.openxmlformats.org/officeDocument/2006/customXml" ds:itemID="{9D01A2A6-E906-403B-937B-E6CC55CAA00E}">
  <ds:schemaRefs>
    <ds:schemaRef ds:uri="http://schemas.microsoft.com/VisualStudio/2011/storyboarding/control"/>
  </ds:schemaRefs>
</ds:datastoreItem>
</file>

<file path=customXml/itemProps188.xml><?xml version="1.0" encoding="utf-8"?>
<ds:datastoreItem xmlns:ds="http://schemas.openxmlformats.org/officeDocument/2006/customXml" ds:itemID="{F9BEF0DD-062C-48B5-A0F9-378F7401E650}">
  <ds:schemaRefs>
    <ds:schemaRef ds:uri="http://schemas.microsoft.com/VisualStudio/2011/storyboarding/control"/>
  </ds:schemaRefs>
</ds:datastoreItem>
</file>

<file path=customXml/itemProps189.xml><?xml version="1.0" encoding="utf-8"?>
<ds:datastoreItem xmlns:ds="http://schemas.openxmlformats.org/officeDocument/2006/customXml" ds:itemID="{0E5FC413-796E-458C-BE4E-186A73366F70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7C76A7FD-4CFC-42DA-96DC-A6BC39208C04}">
  <ds:schemaRefs>
    <ds:schemaRef ds:uri="http://schemas.microsoft.com/VisualStudio/2011/storyboarding/control"/>
  </ds:schemaRefs>
</ds:datastoreItem>
</file>

<file path=customXml/itemProps190.xml><?xml version="1.0" encoding="utf-8"?>
<ds:datastoreItem xmlns:ds="http://schemas.openxmlformats.org/officeDocument/2006/customXml" ds:itemID="{9272C68A-FC2F-4A4D-A1C5-7AC5DB9A8697}">
  <ds:schemaRefs>
    <ds:schemaRef ds:uri="http://schemas.microsoft.com/VisualStudio/2011/storyboarding/control"/>
  </ds:schemaRefs>
</ds:datastoreItem>
</file>

<file path=customXml/itemProps191.xml><?xml version="1.0" encoding="utf-8"?>
<ds:datastoreItem xmlns:ds="http://schemas.openxmlformats.org/officeDocument/2006/customXml" ds:itemID="{66E2753B-3506-489E-A97D-4BE1F58E4C1B}">
  <ds:schemaRefs>
    <ds:schemaRef ds:uri="http://schemas.microsoft.com/VisualStudio/2011/storyboarding/control"/>
  </ds:schemaRefs>
</ds:datastoreItem>
</file>

<file path=customXml/itemProps192.xml><?xml version="1.0" encoding="utf-8"?>
<ds:datastoreItem xmlns:ds="http://schemas.openxmlformats.org/officeDocument/2006/customXml" ds:itemID="{BD95FCA7-7470-4ADF-9910-36A387939896}">
  <ds:schemaRefs>
    <ds:schemaRef ds:uri="http://schemas.microsoft.com/VisualStudio/2011/storyboarding/control"/>
  </ds:schemaRefs>
</ds:datastoreItem>
</file>

<file path=customXml/itemProps193.xml><?xml version="1.0" encoding="utf-8"?>
<ds:datastoreItem xmlns:ds="http://schemas.openxmlformats.org/officeDocument/2006/customXml" ds:itemID="{17FA21D5-6F6C-4DC9-A8FF-F8109988AA9C}">
  <ds:schemaRefs>
    <ds:schemaRef ds:uri="http://schemas.microsoft.com/VisualStudio/2011/storyboarding/control"/>
  </ds:schemaRefs>
</ds:datastoreItem>
</file>

<file path=customXml/itemProps194.xml><?xml version="1.0" encoding="utf-8"?>
<ds:datastoreItem xmlns:ds="http://schemas.openxmlformats.org/officeDocument/2006/customXml" ds:itemID="{5B54177E-8C42-4D58-9619-3EF32377A78A}">
  <ds:schemaRefs>
    <ds:schemaRef ds:uri="http://schemas.microsoft.com/VisualStudio/2011/storyboarding/control"/>
  </ds:schemaRefs>
</ds:datastoreItem>
</file>

<file path=customXml/itemProps195.xml><?xml version="1.0" encoding="utf-8"?>
<ds:datastoreItem xmlns:ds="http://schemas.openxmlformats.org/officeDocument/2006/customXml" ds:itemID="{3043345B-B522-46DD-91E7-C44324273300}">
  <ds:schemaRefs>
    <ds:schemaRef ds:uri="http://schemas.microsoft.com/VisualStudio/2011/storyboarding/control"/>
  </ds:schemaRefs>
</ds:datastoreItem>
</file>

<file path=customXml/itemProps196.xml><?xml version="1.0" encoding="utf-8"?>
<ds:datastoreItem xmlns:ds="http://schemas.openxmlformats.org/officeDocument/2006/customXml" ds:itemID="{9D848935-0B40-4463-9327-477B5EE9FF8A}">
  <ds:schemaRefs>
    <ds:schemaRef ds:uri="http://schemas.microsoft.com/VisualStudio/2011/storyboarding/control"/>
  </ds:schemaRefs>
</ds:datastoreItem>
</file>

<file path=customXml/itemProps197.xml><?xml version="1.0" encoding="utf-8"?>
<ds:datastoreItem xmlns:ds="http://schemas.openxmlformats.org/officeDocument/2006/customXml" ds:itemID="{36D46BD6-FC7F-4124-879D-62621FFE3DDB}">
  <ds:schemaRefs>
    <ds:schemaRef ds:uri="http://schemas.microsoft.com/VisualStudio/2011/storyboarding/control"/>
  </ds:schemaRefs>
</ds:datastoreItem>
</file>

<file path=customXml/itemProps198.xml><?xml version="1.0" encoding="utf-8"?>
<ds:datastoreItem xmlns:ds="http://schemas.openxmlformats.org/officeDocument/2006/customXml" ds:itemID="{ED3CD199-FE4D-4329-A7BB-CD6406F8F21C}">
  <ds:schemaRefs>
    <ds:schemaRef ds:uri="http://schemas.microsoft.com/VisualStudio/2011/storyboarding/control"/>
  </ds:schemaRefs>
</ds:datastoreItem>
</file>

<file path=customXml/itemProps199.xml><?xml version="1.0" encoding="utf-8"?>
<ds:datastoreItem xmlns:ds="http://schemas.openxmlformats.org/officeDocument/2006/customXml" ds:itemID="{4F51926F-5F6D-4CF9-8BB6-EFAF3DD9E7CD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C47484C7-DDCB-4C2B-8A8C-1813293E0ABD}">
  <ds:schemaRefs>
    <ds:schemaRef ds:uri="http://schemas.microsoft.com/VisualStudio/2011/storyboarding/control"/>
  </ds:schemaRefs>
</ds:datastoreItem>
</file>

<file path=customXml/itemProps20.xml><?xml version="1.0" encoding="utf-8"?>
<ds:datastoreItem xmlns:ds="http://schemas.openxmlformats.org/officeDocument/2006/customXml" ds:itemID="{FC93927A-A6DB-4C16-8F3A-D05D53230E2C}">
  <ds:schemaRefs>
    <ds:schemaRef ds:uri="http://schemas.microsoft.com/VisualStudio/2011/storyboarding/control"/>
  </ds:schemaRefs>
</ds:datastoreItem>
</file>

<file path=customXml/itemProps200.xml><?xml version="1.0" encoding="utf-8"?>
<ds:datastoreItem xmlns:ds="http://schemas.openxmlformats.org/officeDocument/2006/customXml" ds:itemID="{89775BD2-15E8-4078-8F9D-73AD23A3FD1E}">
  <ds:schemaRefs>
    <ds:schemaRef ds:uri="http://schemas.microsoft.com/VisualStudio/2011/storyboarding/control"/>
  </ds:schemaRefs>
</ds:datastoreItem>
</file>

<file path=customXml/itemProps201.xml><?xml version="1.0" encoding="utf-8"?>
<ds:datastoreItem xmlns:ds="http://schemas.openxmlformats.org/officeDocument/2006/customXml" ds:itemID="{0E1E1894-26C6-4097-9456-32E7D2241A63}">
  <ds:schemaRefs>
    <ds:schemaRef ds:uri="http://schemas.microsoft.com/VisualStudio/2011/storyboarding/control"/>
  </ds:schemaRefs>
</ds:datastoreItem>
</file>

<file path=customXml/itemProps202.xml><?xml version="1.0" encoding="utf-8"?>
<ds:datastoreItem xmlns:ds="http://schemas.openxmlformats.org/officeDocument/2006/customXml" ds:itemID="{26B4EDCF-DF96-4266-AC33-585F3535654D}">
  <ds:schemaRefs>
    <ds:schemaRef ds:uri="http://schemas.microsoft.com/VisualStudio/2011/storyboarding/control"/>
  </ds:schemaRefs>
</ds:datastoreItem>
</file>

<file path=customXml/itemProps203.xml><?xml version="1.0" encoding="utf-8"?>
<ds:datastoreItem xmlns:ds="http://schemas.openxmlformats.org/officeDocument/2006/customXml" ds:itemID="{AF90C3A4-C1FB-4424-AECC-351DA73AA10E}">
  <ds:schemaRefs>
    <ds:schemaRef ds:uri="http://schemas.microsoft.com/VisualStudio/2011/storyboarding/control"/>
  </ds:schemaRefs>
</ds:datastoreItem>
</file>

<file path=customXml/itemProps204.xml><?xml version="1.0" encoding="utf-8"?>
<ds:datastoreItem xmlns:ds="http://schemas.openxmlformats.org/officeDocument/2006/customXml" ds:itemID="{0EB14D77-B47F-4E46-8C84-54DC95F0AEF9}">
  <ds:schemaRefs>
    <ds:schemaRef ds:uri="http://schemas.microsoft.com/VisualStudio/2011/storyboarding/control"/>
  </ds:schemaRefs>
</ds:datastoreItem>
</file>

<file path=customXml/itemProps205.xml><?xml version="1.0" encoding="utf-8"?>
<ds:datastoreItem xmlns:ds="http://schemas.openxmlformats.org/officeDocument/2006/customXml" ds:itemID="{357D6E7D-840A-4491-8848-F276FD93C1A6}">
  <ds:schemaRefs>
    <ds:schemaRef ds:uri="http://schemas.microsoft.com/VisualStudio/2011/storyboarding/control"/>
  </ds:schemaRefs>
</ds:datastoreItem>
</file>

<file path=customXml/itemProps206.xml><?xml version="1.0" encoding="utf-8"?>
<ds:datastoreItem xmlns:ds="http://schemas.openxmlformats.org/officeDocument/2006/customXml" ds:itemID="{51EC1F08-686D-4AB4-B011-CB0248BAD857}">
  <ds:schemaRefs>
    <ds:schemaRef ds:uri="http://schemas.microsoft.com/VisualStudio/2011/storyboarding/control"/>
  </ds:schemaRefs>
</ds:datastoreItem>
</file>

<file path=customXml/itemProps207.xml><?xml version="1.0" encoding="utf-8"?>
<ds:datastoreItem xmlns:ds="http://schemas.openxmlformats.org/officeDocument/2006/customXml" ds:itemID="{FC815DBA-8F82-451C-B350-A2927AF34EC9}">
  <ds:schemaRefs>
    <ds:schemaRef ds:uri="http://schemas.microsoft.com/VisualStudio/2011/storyboarding/control"/>
  </ds:schemaRefs>
</ds:datastoreItem>
</file>

<file path=customXml/itemProps208.xml><?xml version="1.0" encoding="utf-8"?>
<ds:datastoreItem xmlns:ds="http://schemas.openxmlformats.org/officeDocument/2006/customXml" ds:itemID="{F8C28DE7-6D22-4FCC-86D9-03E528C7AAE0}">
  <ds:schemaRefs>
    <ds:schemaRef ds:uri="http://schemas.microsoft.com/VisualStudio/2011/storyboarding/control"/>
  </ds:schemaRefs>
</ds:datastoreItem>
</file>

<file path=customXml/itemProps209.xml><?xml version="1.0" encoding="utf-8"?>
<ds:datastoreItem xmlns:ds="http://schemas.openxmlformats.org/officeDocument/2006/customXml" ds:itemID="{0F9EEBB9-0E3A-4D77-88F6-C0E793F01A94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9E0D2B34-5E46-47C0-9FD4-68A9FE76DB71}">
  <ds:schemaRefs>
    <ds:schemaRef ds:uri="http://schemas.microsoft.com/VisualStudio/2011/storyboarding/control"/>
  </ds:schemaRefs>
</ds:datastoreItem>
</file>

<file path=customXml/itemProps210.xml><?xml version="1.0" encoding="utf-8"?>
<ds:datastoreItem xmlns:ds="http://schemas.openxmlformats.org/officeDocument/2006/customXml" ds:itemID="{1D8726EA-7BA2-4DD8-BD95-354BE6DF37B6}">
  <ds:schemaRefs>
    <ds:schemaRef ds:uri="http://schemas.microsoft.com/VisualStudio/2011/storyboarding/control"/>
  </ds:schemaRefs>
</ds:datastoreItem>
</file>

<file path=customXml/itemProps211.xml><?xml version="1.0" encoding="utf-8"?>
<ds:datastoreItem xmlns:ds="http://schemas.openxmlformats.org/officeDocument/2006/customXml" ds:itemID="{C59C2DB7-8A03-42DF-B508-52BA68706E3F}">
  <ds:schemaRefs>
    <ds:schemaRef ds:uri="http://schemas.microsoft.com/VisualStudio/2011/storyboarding/control"/>
  </ds:schemaRefs>
</ds:datastoreItem>
</file>

<file path=customXml/itemProps212.xml><?xml version="1.0" encoding="utf-8"?>
<ds:datastoreItem xmlns:ds="http://schemas.openxmlformats.org/officeDocument/2006/customXml" ds:itemID="{614F11E2-FB1E-4F30-877B-EC0A86476051}">
  <ds:schemaRefs>
    <ds:schemaRef ds:uri="http://schemas.microsoft.com/VisualStudio/2011/storyboarding/control"/>
  </ds:schemaRefs>
</ds:datastoreItem>
</file>

<file path=customXml/itemProps213.xml><?xml version="1.0" encoding="utf-8"?>
<ds:datastoreItem xmlns:ds="http://schemas.openxmlformats.org/officeDocument/2006/customXml" ds:itemID="{67B57376-B7C3-433D-8600-3B21C6BD5D19}">
  <ds:schemaRefs>
    <ds:schemaRef ds:uri="http://schemas.microsoft.com/VisualStudio/2011/storyboarding/control"/>
  </ds:schemaRefs>
</ds:datastoreItem>
</file>

<file path=customXml/itemProps214.xml><?xml version="1.0" encoding="utf-8"?>
<ds:datastoreItem xmlns:ds="http://schemas.openxmlformats.org/officeDocument/2006/customXml" ds:itemID="{13E7B26C-5BB8-49D3-BB4B-40ECCB61EB86}">
  <ds:schemaRefs>
    <ds:schemaRef ds:uri="http://schemas.microsoft.com/VisualStudio/2011/storyboarding/control"/>
  </ds:schemaRefs>
</ds:datastoreItem>
</file>

<file path=customXml/itemProps215.xml><?xml version="1.0" encoding="utf-8"?>
<ds:datastoreItem xmlns:ds="http://schemas.openxmlformats.org/officeDocument/2006/customXml" ds:itemID="{A591FE6A-F24D-4F05-B0C7-BBC2073C8E0F}">
  <ds:schemaRefs>
    <ds:schemaRef ds:uri="http://schemas.microsoft.com/VisualStudio/2011/storyboarding/control"/>
  </ds:schemaRefs>
</ds:datastoreItem>
</file>

<file path=customXml/itemProps216.xml><?xml version="1.0" encoding="utf-8"?>
<ds:datastoreItem xmlns:ds="http://schemas.openxmlformats.org/officeDocument/2006/customXml" ds:itemID="{BE3C6B7E-B5ED-4F6F-9094-00CFA4B344C9}">
  <ds:schemaRefs>
    <ds:schemaRef ds:uri="http://schemas.microsoft.com/VisualStudio/2011/storyboarding/control"/>
  </ds:schemaRefs>
</ds:datastoreItem>
</file>

<file path=customXml/itemProps217.xml><?xml version="1.0" encoding="utf-8"?>
<ds:datastoreItem xmlns:ds="http://schemas.openxmlformats.org/officeDocument/2006/customXml" ds:itemID="{0605FE75-BC7F-4C25-BE97-44B14921B708}">
  <ds:schemaRefs>
    <ds:schemaRef ds:uri="http://schemas.microsoft.com/VisualStudio/2011/storyboarding/control"/>
  </ds:schemaRefs>
</ds:datastoreItem>
</file>

<file path=customXml/itemProps218.xml><?xml version="1.0" encoding="utf-8"?>
<ds:datastoreItem xmlns:ds="http://schemas.openxmlformats.org/officeDocument/2006/customXml" ds:itemID="{FD94BD74-E99D-4645-8335-552AFEF5A8A9}">
  <ds:schemaRefs>
    <ds:schemaRef ds:uri="http://schemas.microsoft.com/VisualStudio/2011/storyboarding/control"/>
  </ds:schemaRefs>
</ds:datastoreItem>
</file>

<file path=customXml/itemProps219.xml><?xml version="1.0" encoding="utf-8"?>
<ds:datastoreItem xmlns:ds="http://schemas.openxmlformats.org/officeDocument/2006/customXml" ds:itemID="{24EA4CB1-D0D4-44B1-A977-11C082DAC333}">
  <ds:schemaRefs>
    <ds:schemaRef ds:uri="http://schemas.microsoft.com/VisualStudio/2011/storyboarding/control"/>
  </ds:schemaRefs>
</ds:datastoreItem>
</file>

<file path=customXml/itemProps22.xml><?xml version="1.0" encoding="utf-8"?>
<ds:datastoreItem xmlns:ds="http://schemas.openxmlformats.org/officeDocument/2006/customXml" ds:itemID="{335C38BC-A8FF-4649-9F57-89BE840B7FCE}">
  <ds:schemaRefs>
    <ds:schemaRef ds:uri="http://schemas.microsoft.com/VisualStudio/2011/storyboarding/control"/>
  </ds:schemaRefs>
</ds:datastoreItem>
</file>

<file path=customXml/itemProps220.xml><?xml version="1.0" encoding="utf-8"?>
<ds:datastoreItem xmlns:ds="http://schemas.openxmlformats.org/officeDocument/2006/customXml" ds:itemID="{4B855F84-7B29-43BC-A369-E5C0EA3FAF35}">
  <ds:schemaRefs>
    <ds:schemaRef ds:uri="http://schemas.microsoft.com/VisualStudio/2011/storyboarding/control"/>
  </ds:schemaRefs>
</ds:datastoreItem>
</file>

<file path=customXml/itemProps221.xml><?xml version="1.0" encoding="utf-8"?>
<ds:datastoreItem xmlns:ds="http://schemas.openxmlformats.org/officeDocument/2006/customXml" ds:itemID="{E8DF2685-D11B-4B75-8994-7B1D888B5738}">
  <ds:schemaRefs>
    <ds:schemaRef ds:uri="http://schemas.microsoft.com/VisualStudio/2011/storyboarding/control"/>
  </ds:schemaRefs>
</ds:datastoreItem>
</file>

<file path=customXml/itemProps222.xml><?xml version="1.0" encoding="utf-8"?>
<ds:datastoreItem xmlns:ds="http://schemas.openxmlformats.org/officeDocument/2006/customXml" ds:itemID="{872B7003-19DA-454F-A496-770EF22C8424}">
  <ds:schemaRefs>
    <ds:schemaRef ds:uri="http://schemas.microsoft.com/VisualStudio/2011/storyboarding/control"/>
  </ds:schemaRefs>
</ds:datastoreItem>
</file>

<file path=customXml/itemProps223.xml><?xml version="1.0" encoding="utf-8"?>
<ds:datastoreItem xmlns:ds="http://schemas.openxmlformats.org/officeDocument/2006/customXml" ds:itemID="{8FEDE401-53C0-4D1A-91DC-AA75D809554E}">
  <ds:schemaRefs>
    <ds:schemaRef ds:uri="http://schemas.microsoft.com/VisualStudio/2011/storyboarding/control"/>
  </ds:schemaRefs>
</ds:datastoreItem>
</file>

<file path=customXml/itemProps224.xml><?xml version="1.0" encoding="utf-8"?>
<ds:datastoreItem xmlns:ds="http://schemas.openxmlformats.org/officeDocument/2006/customXml" ds:itemID="{6FB92DC7-6A30-4956-BF5A-197FA99FDFDF}">
  <ds:schemaRefs>
    <ds:schemaRef ds:uri="http://schemas.microsoft.com/VisualStudio/2011/storyboarding/control"/>
  </ds:schemaRefs>
</ds:datastoreItem>
</file>

<file path=customXml/itemProps225.xml><?xml version="1.0" encoding="utf-8"?>
<ds:datastoreItem xmlns:ds="http://schemas.openxmlformats.org/officeDocument/2006/customXml" ds:itemID="{BA97E107-9A7E-42A0-9BE2-8303FCDEC7CE}">
  <ds:schemaRefs>
    <ds:schemaRef ds:uri="http://schemas.microsoft.com/VisualStudio/2011/storyboarding/control"/>
  </ds:schemaRefs>
</ds:datastoreItem>
</file>

<file path=customXml/itemProps226.xml><?xml version="1.0" encoding="utf-8"?>
<ds:datastoreItem xmlns:ds="http://schemas.openxmlformats.org/officeDocument/2006/customXml" ds:itemID="{A3DD5D68-121B-4213-9610-4D25D15E4FE0}">
  <ds:schemaRefs>
    <ds:schemaRef ds:uri="http://schemas.microsoft.com/VisualStudio/2011/storyboarding/control"/>
  </ds:schemaRefs>
</ds:datastoreItem>
</file>

<file path=customXml/itemProps227.xml><?xml version="1.0" encoding="utf-8"?>
<ds:datastoreItem xmlns:ds="http://schemas.openxmlformats.org/officeDocument/2006/customXml" ds:itemID="{01850C61-0509-437F-BC9B-7B2AFAE35725}">
  <ds:schemaRefs>
    <ds:schemaRef ds:uri="http://schemas.microsoft.com/VisualStudio/2011/storyboarding/control"/>
  </ds:schemaRefs>
</ds:datastoreItem>
</file>

<file path=customXml/itemProps228.xml><?xml version="1.0" encoding="utf-8"?>
<ds:datastoreItem xmlns:ds="http://schemas.openxmlformats.org/officeDocument/2006/customXml" ds:itemID="{39A06B4F-776C-44BF-8742-DC133A3471A8}">
  <ds:schemaRefs>
    <ds:schemaRef ds:uri="http://schemas.microsoft.com/VisualStudio/2011/storyboarding/control"/>
  </ds:schemaRefs>
</ds:datastoreItem>
</file>

<file path=customXml/itemProps229.xml><?xml version="1.0" encoding="utf-8"?>
<ds:datastoreItem xmlns:ds="http://schemas.openxmlformats.org/officeDocument/2006/customXml" ds:itemID="{B10B3A1E-A1F1-419F-A0EA-36B4B1DC33E1}">
  <ds:schemaRefs>
    <ds:schemaRef ds:uri="http://schemas.microsoft.com/VisualStudio/2011/storyboarding/control"/>
  </ds:schemaRefs>
</ds:datastoreItem>
</file>

<file path=customXml/itemProps23.xml><?xml version="1.0" encoding="utf-8"?>
<ds:datastoreItem xmlns:ds="http://schemas.openxmlformats.org/officeDocument/2006/customXml" ds:itemID="{02DA54C3-138D-40EA-A4F3-9A4A0BFFA786}">
  <ds:schemaRefs>
    <ds:schemaRef ds:uri="http://schemas.microsoft.com/VisualStudio/2011/storyboarding/control"/>
  </ds:schemaRefs>
</ds:datastoreItem>
</file>

<file path=customXml/itemProps230.xml><?xml version="1.0" encoding="utf-8"?>
<ds:datastoreItem xmlns:ds="http://schemas.openxmlformats.org/officeDocument/2006/customXml" ds:itemID="{7BBE52DF-D2E5-471E-AF22-93B4E766B891}">
  <ds:schemaRefs>
    <ds:schemaRef ds:uri="http://schemas.microsoft.com/VisualStudio/2011/storyboarding/control"/>
  </ds:schemaRefs>
</ds:datastoreItem>
</file>

<file path=customXml/itemProps231.xml><?xml version="1.0" encoding="utf-8"?>
<ds:datastoreItem xmlns:ds="http://schemas.openxmlformats.org/officeDocument/2006/customXml" ds:itemID="{C0208395-B823-4DA3-BC03-DAA75D2380DD}">
  <ds:schemaRefs>
    <ds:schemaRef ds:uri="http://schemas.microsoft.com/VisualStudio/2011/storyboarding/control"/>
  </ds:schemaRefs>
</ds:datastoreItem>
</file>

<file path=customXml/itemProps232.xml><?xml version="1.0" encoding="utf-8"?>
<ds:datastoreItem xmlns:ds="http://schemas.openxmlformats.org/officeDocument/2006/customXml" ds:itemID="{E01B3B2D-35BF-46C2-AE1F-5CA9AE853568}">
  <ds:schemaRefs>
    <ds:schemaRef ds:uri="http://schemas.microsoft.com/VisualStudio/2011/storyboarding/control"/>
  </ds:schemaRefs>
</ds:datastoreItem>
</file>

<file path=customXml/itemProps233.xml><?xml version="1.0" encoding="utf-8"?>
<ds:datastoreItem xmlns:ds="http://schemas.openxmlformats.org/officeDocument/2006/customXml" ds:itemID="{D41C1A69-7F20-4A12-921B-104A1804E2EF}">
  <ds:schemaRefs>
    <ds:schemaRef ds:uri="http://schemas.microsoft.com/VisualStudio/2011/storyboarding/control"/>
  </ds:schemaRefs>
</ds:datastoreItem>
</file>

<file path=customXml/itemProps234.xml><?xml version="1.0" encoding="utf-8"?>
<ds:datastoreItem xmlns:ds="http://schemas.openxmlformats.org/officeDocument/2006/customXml" ds:itemID="{829C8193-4566-485D-B0AC-3478886899CB}">
  <ds:schemaRefs>
    <ds:schemaRef ds:uri="http://schemas.microsoft.com/VisualStudio/2011/storyboarding/control"/>
  </ds:schemaRefs>
</ds:datastoreItem>
</file>

<file path=customXml/itemProps235.xml><?xml version="1.0" encoding="utf-8"?>
<ds:datastoreItem xmlns:ds="http://schemas.openxmlformats.org/officeDocument/2006/customXml" ds:itemID="{2C07C31D-A1CD-4F20-AA88-0AEAC60E2D77}">
  <ds:schemaRefs>
    <ds:schemaRef ds:uri="http://schemas.microsoft.com/VisualStudio/2011/storyboarding/control"/>
  </ds:schemaRefs>
</ds:datastoreItem>
</file>

<file path=customXml/itemProps236.xml><?xml version="1.0" encoding="utf-8"?>
<ds:datastoreItem xmlns:ds="http://schemas.openxmlformats.org/officeDocument/2006/customXml" ds:itemID="{D34CB3D1-F18A-4C7E-8B5B-0A373D2EDBDE}">
  <ds:schemaRefs>
    <ds:schemaRef ds:uri="http://schemas.microsoft.com/VisualStudio/2011/storyboarding/control"/>
  </ds:schemaRefs>
</ds:datastoreItem>
</file>

<file path=customXml/itemProps237.xml><?xml version="1.0" encoding="utf-8"?>
<ds:datastoreItem xmlns:ds="http://schemas.openxmlformats.org/officeDocument/2006/customXml" ds:itemID="{3F99DD53-4DA4-4AAC-84D2-B4B704C444C6}">
  <ds:schemaRefs>
    <ds:schemaRef ds:uri="http://schemas.microsoft.com/VisualStudio/2011/storyboarding/control"/>
  </ds:schemaRefs>
</ds:datastoreItem>
</file>

<file path=customXml/itemProps238.xml><?xml version="1.0" encoding="utf-8"?>
<ds:datastoreItem xmlns:ds="http://schemas.openxmlformats.org/officeDocument/2006/customXml" ds:itemID="{F52B25F7-1C83-44D9-A9D6-83C4D1044B0B}">
  <ds:schemaRefs>
    <ds:schemaRef ds:uri="http://schemas.microsoft.com/VisualStudio/2011/storyboarding/control"/>
  </ds:schemaRefs>
</ds:datastoreItem>
</file>

<file path=customXml/itemProps239.xml><?xml version="1.0" encoding="utf-8"?>
<ds:datastoreItem xmlns:ds="http://schemas.openxmlformats.org/officeDocument/2006/customXml" ds:itemID="{176D3925-3FA1-4B5C-BC8D-F9EAC1FC5CD2}">
  <ds:schemaRefs>
    <ds:schemaRef ds:uri="http://schemas.microsoft.com/VisualStudio/2011/storyboarding/control"/>
  </ds:schemaRefs>
</ds:datastoreItem>
</file>

<file path=customXml/itemProps24.xml><?xml version="1.0" encoding="utf-8"?>
<ds:datastoreItem xmlns:ds="http://schemas.openxmlformats.org/officeDocument/2006/customXml" ds:itemID="{8FB4E9C8-E770-44A1-81D6-C5AF22C350DD}">
  <ds:schemaRefs>
    <ds:schemaRef ds:uri="http://schemas.microsoft.com/VisualStudio/2011/storyboarding/control"/>
  </ds:schemaRefs>
</ds:datastoreItem>
</file>

<file path=customXml/itemProps240.xml><?xml version="1.0" encoding="utf-8"?>
<ds:datastoreItem xmlns:ds="http://schemas.openxmlformats.org/officeDocument/2006/customXml" ds:itemID="{DD243D17-173D-4174-8E94-64DA6D00F6F5}">
  <ds:schemaRefs>
    <ds:schemaRef ds:uri="http://schemas.microsoft.com/VisualStudio/2011/storyboarding/control"/>
  </ds:schemaRefs>
</ds:datastoreItem>
</file>

<file path=customXml/itemProps241.xml><?xml version="1.0" encoding="utf-8"?>
<ds:datastoreItem xmlns:ds="http://schemas.openxmlformats.org/officeDocument/2006/customXml" ds:itemID="{CEEADD3F-604B-46F6-884D-AA4C555B372E}">
  <ds:schemaRefs>
    <ds:schemaRef ds:uri="http://schemas.microsoft.com/VisualStudio/2011/storyboarding/control"/>
  </ds:schemaRefs>
</ds:datastoreItem>
</file>

<file path=customXml/itemProps242.xml><?xml version="1.0" encoding="utf-8"?>
<ds:datastoreItem xmlns:ds="http://schemas.openxmlformats.org/officeDocument/2006/customXml" ds:itemID="{665811FB-FFD1-4F2F-8DFF-E62326AFDCF0}">
  <ds:schemaRefs>
    <ds:schemaRef ds:uri="http://schemas.microsoft.com/VisualStudio/2011/storyboarding/control"/>
  </ds:schemaRefs>
</ds:datastoreItem>
</file>

<file path=customXml/itemProps243.xml><?xml version="1.0" encoding="utf-8"?>
<ds:datastoreItem xmlns:ds="http://schemas.openxmlformats.org/officeDocument/2006/customXml" ds:itemID="{B1EDE4DD-1733-45BF-B4E4-D1CE589C0464}">
  <ds:schemaRefs>
    <ds:schemaRef ds:uri="http://schemas.microsoft.com/VisualStudio/2011/storyboarding/control"/>
  </ds:schemaRefs>
</ds:datastoreItem>
</file>

<file path=customXml/itemProps244.xml><?xml version="1.0" encoding="utf-8"?>
<ds:datastoreItem xmlns:ds="http://schemas.openxmlformats.org/officeDocument/2006/customXml" ds:itemID="{E2B2E8C1-EFF2-4386-B2C9-91CC78D3009C}">
  <ds:schemaRefs>
    <ds:schemaRef ds:uri="http://schemas.microsoft.com/VisualStudio/2011/storyboarding/control"/>
  </ds:schemaRefs>
</ds:datastoreItem>
</file>

<file path=customXml/itemProps245.xml><?xml version="1.0" encoding="utf-8"?>
<ds:datastoreItem xmlns:ds="http://schemas.openxmlformats.org/officeDocument/2006/customXml" ds:itemID="{72EAD78B-48AC-43A3-8198-53B0C9550AE9}">
  <ds:schemaRefs>
    <ds:schemaRef ds:uri="http://schemas.microsoft.com/VisualStudio/2011/storyboarding/control"/>
  </ds:schemaRefs>
</ds:datastoreItem>
</file>

<file path=customXml/itemProps246.xml><?xml version="1.0" encoding="utf-8"?>
<ds:datastoreItem xmlns:ds="http://schemas.openxmlformats.org/officeDocument/2006/customXml" ds:itemID="{E5DB8E07-D3FA-4532-A3A2-C1C777E8BBB1}">
  <ds:schemaRefs>
    <ds:schemaRef ds:uri="http://schemas.microsoft.com/VisualStudio/2011/storyboarding/control"/>
  </ds:schemaRefs>
</ds:datastoreItem>
</file>

<file path=customXml/itemProps247.xml><?xml version="1.0" encoding="utf-8"?>
<ds:datastoreItem xmlns:ds="http://schemas.openxmlformats.org/officeDocument/2006/customXml" ds:itemID="{A2EB8D11-C7CA-47FB-9E92-6E2C665F6C9C}">
  <ds:schemaRefs>
    <ds:schemaRef ds:uri="http://schemas.microsoft.com/VisualStudio/2011/storyboarding/control"/>
  </ds:schemaRefs>
</ds:datastoreItem>
</file>

<file path=customXml/itemProps248.xml><?xml version="1.0" encoding="utf-8"?>
<ds:datastoreItem xmlns:ds="http://schemas.openxmlformats.org/officeDocument/2006/customXml" ds:itemID="{64A572AF-6212-459F-8574-184EC6DE92D0}">
  <ds:schemaRefs>
    <ds:schemaRef ds:uri="http://schemas.microsoft.com/VisualStudio/2011/storyboarding/control"/>
  </ds:schemaRefs>
</ds:datastoreItem>
</file>

<file path=customXml/itemProps249.xml><?xml version="1.0" encoding="utf-8"?>
<ds:datastoreItem xmlns:ds="http://schemas.openxmlformats.org/officeDocument/2006/customXml" ds:itemID="{F805BCB3-2A72-42A4-9C20-66AB784EED7C}">
  <ds:schemaRefs>
    <ds:schemaRef ds:uri="http://schemas.microsoft.com/VisualStudio/2011/storyboarding/control"/>
  </ds:schemaRefs>
</ds:datastoreItem>
</file>

<file path=customXml/itemProps25.xml><?xml version="1.0" encoding="utf-8"?>
<ds:datastoreItem xmlns:ds="http://schemas.openxmlformats.org/officeDocument/2006/customXml" ds:itemID="{9B897DFE-0FCB-46FB-872C-F0B5B6B81130}">
  <ds:schemaRefs>
    <ds:schemaRef ds:uri="http://schemas.microsoft.com/VisualStudio/2011/storyboarding/control"/>
  </ds:schemaRefs>
</ds:datastoreItem>
</file>

<file path=customXml/itemProps250.xml><?xml version="1.0" encoding="utf-8"?>
<ds:datastoreItem xmlns:ds="http://schemas.openxmlformats.org/officeDocument/2006/customXml" ds:itemID="{2BAB3BBC-88BF-49F0-815E-F9FC57C5A2A5}">
  <ds:schemaRefs>
    <ds:schemaRef ds:uri="http://schemas.microsoft.com/VisualStudio/2011/storyboarding/control"/>
  </ds:schemaRefs>
</ds:datastoreItem>
</file>

<file path=customXml/itemProps251.xml><?xml version="1.0" encoding="utf-8"?>
<ds:datastoreItem xmlns:ds="http://schemas.openxmlformats.org/officeDocument/2006/customXml" ds:itemID="{A620877D-E2DD-4F08-89AB-F097968331C0}">
  <ds:schemaRefs>
    <ds:schemaRef ds:uri="http://schemas.microsoft.com/VisualStudio/2011/storyboarding/control"/>
  </ds:schemaRefs>
</ds:datastoreItem>
</file>

<file path=customXml/itemProps252.xml><?xml version="1.0" encoding="utf-8"?>
<ds:datastoreItem xmlns:ds="http://schemas.openxmlformats.org/officeDocument/2006/customXml" ds:itemID="{F9B04E00-E4D8-47EF-95A0-4E8057AAB769}">
  <ds:schemaRefs>
    <ds:schemaRef ds:uri="http://schemas.microsoft.com/VisualStudio/2011/storyboarding/control"/>
  </ds:schemaRefs>
</ds:datastoreItem>
</file>

<file path=customXml/itemProps253.xml><?xml version="1.0" encoding="utf-8"?>
<ds:datastoreItem xmlns:ds="http://schemas.openxmlformats.org/officeDocument/2006/customXml" ds:itemID="{78062574-87C6-4F88-A3B8-A363EBA9DDE9}">
  <ds:schemaRefs>
    <ds:schemaRef ds:uri="http://schemas.microsoft.com/VisualStudio/2011/storyboarding/control"/>
  </ds:schemaRefs>
</ds:datastoreItem>
</file>

<file path=customXml/itemProps254.xml><?xml version="1.0" encoding="utf-8"?>
<ds:datastoreItem xmlns:ds="http://schemas.openxmlformats.org/officeDocument/2006/customXml" ds:itemID="{FD6D36F1-5869-4CDE-9801-325F36028CE0}">
  <ds:schemaRefs>
    <ds:schemaRef ds:uri="http://schemas.microsoft.com/VisualStudio/2011/storyboarding/control"/>
  </ds:schemaRefs>
</ds:datastoreItem>
</file>

<file path=customXml/itemProps255.xml><?xml version="1.0" encoding="utf-8"?>
<ds:datastoreItem xmlns:ds="http://schemas.openxmlformats.org/officeDocument/2006/customXml" ds:itemID="{89951A49-0B69-418F-873C-4EAB9B002FC8}">
  <ds:schemaRefs>
    <ds:schemaRef ds:uri="http://schemas.microsoft.com/VisualStudio/2011/storyboarding/control"/>
  </ds:schemaRefs>
</ds:datastoreItem>
</file>

<file path=customXml/itemProps256.xml><?xml version="1.0" encoding="utf-8"?>
<ds:datastoreItem xmlns:ds="http://schemas.openxmlformats.org/officeDocument/2006/customXml" ds:itemID="{C292AFD9-4F98-400C-B9C5-FA6445E5933C}">
  <ds:schemaRefs>
    <ds:schemaRef ds:uri="http://schemas.microsoft.com/VisualStudio/2011/storyboarding/control"/>
  </ds:schemaRefs>
</ds:datastoreItem>
</file>

<file path=customXml/itemProps257.xml><?xml version="1.0" encoding="utf-8"?>
<ds:datastoreItem xmlns:ds="http://schemas.openxmlformats.org/officeDocument/2006/customXml" ds:itemID="{301FC2EC-8881-4E86-B475-685A53B0E2B7}">
  <ds:schemaRefs>
    <ds:schemaRef ds:uri="http://schemas.microsoft.com/VisualStudio/2011/storyboarding/control"/>
  </ds:schemaRefs>
</ds:datastoreItem>
</file>

<file path=customXml/itemProps258.xml><?xml version="1.0" encoding="utf-8"?>
<ds:datastoreItem xmlns:ds="http://schemas.openxmlformats.org/officeDocument/2006/customXml" ds:itemID="{A09970AB-13E3-41CA-B64B-2654B9C2AD02}">
  <ds:schemaRefs>
    <ds:schemaRef ds:uri="http://schemas.microsoft.com/VisualStudio/2011/storyboarding/control"/>
  </ds:schemaRefs>
</ds:datastoreItem>
</file>

<file path=customXml/itemProps259.xml><?xml version="1.0" encoding="utf-8"?>
<ds:datastoreItem xmlns:ds="http://schemas.openxmlformats.org/officeDocument/2006/customXml" ds:itemID="{C5D2748D-0AA4-4153-A79A-4AC64B095CA3}">
  <ds:schemaRefs>
    <ds:schemaRef ds:uri="http://schemas.microsoft.com/VisualStudio/2011/storyboarding/control"/>
  </ds:schemaRefs>
</ds:datastoreItem>
</file>

<file path=customXml/itemProps26.xml><?xml version="1.0" encoding="utf-8"?>
<ds:datastoreItem xmlns:ds="http://schemas.openxmlformats.org/officeDocument/2006/customXml" ds:itemID="{CFBA1468-AC58-4D82-9138-0377A61DCB77}">
  <ds:schemaRefs>
    <ds:schemaRef ds:uri="http://schemas.microsoft.com/VisualStudio/2011/storyboarding/control"/>
  </ds:schemaRefs>
</ds:datastoreItem>
</file>

<file path=customXml/itemProps260.xml><?xml version="1.0" encoding="utf-8"?>
<ds:datastoreItem xmlns:ds="http://schemas.openxmlformats.org/officeDocument/2006/customXml" ds:itemID="{A94FC351-6A06-419A-9DA7-910435488038}">
  <ds:schemaRefs>
    <ds:schemaRef ds:uri="http://schemas.microsoft.com/VisualStudio/2011/storyboarding/control"/>
  </ds:schemaRefs>
</ds:datastoreItem>
</file>

<file path=customXml/itemProps261.xml><?xml version="1.0" encoding="utf-8"?>
<ds:datastoreItem xmlns:ds="http://schemas.openxmlformats.org/officeDocument/2006/customXml" ds:itemID="{615B8E79-14AB-4216-95CE-4D0A9E606E12}">
  <ds:schemaRefs>
    <ds:schemaRef ds:uri="http://schemas.microsoft.com/VisualStudio/2011/storyboarding/control"/>
  </ds:schemaRefs>
</ds:datastoreItem>
</file>

<file path=customXml/itemProps262.xml><?xml version="1.0" encoding="utf-8"?>
<ds:datastoreItem xmlns:ds="http://schemas.openxmlformats.org/officeDocument/2006/customXml" ds:itemID="{444058E4-3770-407B-88A7-DCFE41B4C23F}">
  <ds:schemaRefs>
    <ds:schemaRef ds:uri="http://schemas.microsoft.com/VisualStudio/2011/storyboarding/control"/>
  </ds:schemaRefs>
</ds:datastoreItem>
</file>

<file path=customXml/itemProps263.xml><?xml version="1.0" encoding="utf-8"?>
<ds:datastoreItem xmlns:ds="http://schemas.openxmlformats.org/officeDocument/2006/customXml" ds:itemID="{B245C64B-D9BE-40B4-9C48-7308CF5DBD96}">
  <ds:schemaRefs>
    <ds:schemaRef ds:uri="http://schemas.microsoft.com/VisualStudio/2011/storyboarding/control"/>
  </ds:schemaRefs>
</ds:datastoreItem>
</file>

<file path=customXml/itemProps264.xml><?xml version="1.0" encoding="utf-8"?>
<ds:datastoreItem xmlns:ds="http://schemas.openxmlformats.org/officeDocument/2006/customXml" ds:itemID="{EFD7C713-096B-40A7-99C0-7D987A348C13}">
  <ds:schemaRefs>
    <ds:schemaRef ds:uri="http://schemas.microsoft.com/VisualStudio/2011/storyboarding/control"/>
  </ds:schemaRefs>
</ds:datastoreItem>
</file>

<file path=customXml/itemProps27.xml><?xml version="1.0" encoding="utf-8"?>
<ds:datastoreItem xmlns:ds="http://schemas.openxmlformats.org/officeDocument/2006/customXml" ds:itemID="{1440C7CA-0EB2-4C14-B536-E0A98880F223}">
  <ds:schemaRefs>
    <ds:schemaRef ds:uri="http://schemas.microsoft.com/VisualStudio/2011/storyboarding/control"/>
  </ds:schemaRefs>
</ds:datastoreItem>
</file>

<file path=customXml/itemProps28.xml><?xml version="1.0" encoding="utf-8"?>
<ds:datastoreItem xmlns:ds="http://schemas.openxmlformats.org/officeDocument/2006/customXml" ds:itemID="{B06B2D95-DA7C-4AA7-A49C-803366CF8AD8}">
  <ds:schemaRefs>
    <ds:schemaRef ds:uri="http://schemas.microsoft.com/VisualStudio/2011/storyboarding/control"/>
  </ds:schemaRefs>
</ds:datastoreItem>
</file>

<file path=customXml/itemProps29.xml><?xml version="1.0" encoding="utf-8"?>
<ds:datastoreItem xmlns:ds="http://schemas.openxmlformats.org/officeDocument/2006/customXml" ds:itemID="{41933EE6-F184-43B7-860C-0548DABEA43B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096D6710-CC9F-4FE8-A12C-D39B4443EE2B}">
  <ds:schemaRefs>
    <ds:schemaRef ds:uri="http://schemas.microsoft.com/VisualStudio/2011/storyboarding/control"/>
  </ds:schemaRefs>
</ds:datastoreItem>
</file>

<file path=customXml/itemProps30.xml><?xml version="1.0" encoding="utf-8"?>
<ds:datastoreItem xmlns:ds="http://schemas.openxmlformats.org/officeDocument/2006/customXml" ds:itemID="{7F112E89-26D5-41BB-9AF9-E0FBB3E31A5D}">
  <ds:schemaRefs>
    <ds:schemaRef ds:uri="http://schemas.microsoft.com/VisualStudio/2011/storyboarding/control"/>
  </ds:schemaRefs>
</ds:datastoreItem>
</file>

<file path=customXml/itemProps31.xml><?xml version="1.0" encoding="utf-8"?>
<ds:datastoreItem xmlns:ds="http://schemas.openxmlformats.org/officeDocument/2006/customXml" ds:itemID="{C3006C24-A7EE-4C3B-8D13-B5170115A29B}">
  <ds:schemaRefs>
    <ds:schemaRef ds:uri="http://schemas.microsoft.com/VisualStudio/2011/storyboarding/control"/>
  </ds:schemaRefs>
</ds:datastoreItem>
</file>

<file path=customXml/itemProps32.xml><?xml version="1.0" encoding="utf-8"?>
<ds:datastoreItem xmlns:ds="http://schemas.openxmlformats.org/officeDocument/2006/customXml" ds:itemID="{40D91C36-0DF9-41EF-84E6-47B3D3849736}">
  <ds:schemaRefs>
    <ds:schemaRef ds:uri="http://schemas.microsoft.com/VisualStudio/2011/storyboarding/control"/>
  </ds:schemaRefs>
</ds:datastoreItem>
</file>

<file path=customXml/itemProps33.xml><?xml version="1.0" encoding="utf-8"?>
<ds:datastoreItem xmlns:ds="http://schemas.openxmlformats.org/officeDocument/2006/customXml" ds:itemID="{242E92E8-E0DE-4BAE-8432-A70FC72D69B0}">
  <ds:schemaRefs>
    <ds:schemaRef ds:uri="http://schemas.microsoft.com/VisualStudio/2011/storyboarding/control"/>
  </ds:schemaRefs>
</ds:datastoreItem>
</file>

<file path=customXml/itemProps34.xml><?xml version="1.0" encoding="utf-8"?>
<ds:datastoreItem xmlns:ds="http://schemas.openxmlformats.org/officeDocument/2006/customXml" ds:itemID="{E0D39348-A2E5-4DE2-8AA3-D4032D197A93}">
  <ds:schemaRefs>
    <ds:schemaRef ds:uri="http://schemas.microsoft.com/VisualStudio/2011/storyboarding/control"/>
  </ds:schemaRefs>
</ds:datastoreItem>
</file>

<file path=customXml/itemProps35.xml><?xml version="1.0" encoding="utf-8"?>
<ds:datastoreItem xmlns:ds="http://schemas.openxmlformats.org/officeDocument/2006/customXml" ds:itemID="{96E89DD8-1D99-49E8-B11F-908717184736}">
  <ds:schemaRefs>
    <ds:schemaRef ds:uri="http://schemas.microsoft.com/VisualStudio/2011/storyboarding/control"/>
  </ds:schemaRefs>
</ds:datastoreItem>
</file>

<file path=customXml/itemProps36.xml><?xml version="1.0" encoding="utf-8"?>
<ds:datastoreItem xmlns:ds="http://schemas.openxmlformats.org/officeDocument/2006/customXml" ds:itemID="{C7247021-4DE8-4849-B8C3-BC701BDE1A04}">
  <ds:schemaRefs>
    <ds:schemaRef ds:uri="http://schemas.microsoft.com/VisualStudio/2011/storyboarding/control"/>
  </ds:schemaRefs>
</ds:datastoreItem>
</file>

<file path=customXml/itemProps37.xml><?xml version="1.0" encoding="utf-8"?>
<ds:datastoreItem xmlns:ds="http://schemas.openxmlformats.org/officeDocument/2006/customXml" ds:itemID="{837C1245-D0D0-4DEF-BEC2-FEDBB3126287}">
  <ds:schemaRefs>
    <ds:schemaRef ds:uri="http://schemas.microsoft.com/VisualStudio/2011/storyboarding/control"/>
  </ds:schemaRefs>
</ds:datastoreItem>
</file>

<file path=customXml/itemProps38.xml><?xml version="1.0" encoding="utf-8"?>
<ds:datastoreItem xmlns:ds="http://schemas.openxmlformats.org/officeDocument/2006/customXml" ds:itemID="{F2B6F6B6-E1DE-45B5-A873-34C40EEE16B7}">
  <ds:schemaRefs>
    <ds:schemaRef ds:uri="http://schemas.microsoft.com/VisualStudio/2011/storyboarding/control"/>
  </ds:schemaRefs>
</ds:datastoreItem>
</file>

<file path=customXml/itemProps39.xml><?xml version="1.0" encoding="utf-8"?>
<ds:datastoreItem xmlns:ds="http://schemas.openxmlformats.org/officeDocument/2006/customXml" ds:itemID="{91FC1D11-9681-45DD-AFC1-6B3E86308EF9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A79D5834-C6D8-4A74-9D93-094CA4F94467}">
  <ds:schemaRefs>
    <ds:schemaRef ds:uri="http://schemas.microsoft.com/VisualStudio/2011/storyboarding/control"/>
  </ds:schemaRefs>
</ds:datastoreItem>
</file>

<file path=customXml/itemProps40.xml><?xml version="1.0" encoding="utf-8"?>
<ds:datastoreItem xmlns:ds="http://schemas.openxmlformats.org/officeDocument/2006/customXml" ds:itemID="{85DA4010-FC02-4BE7-9ECF-EB17B917833B}">
  <ds:schemaRefs>
    <ds:schemaRef ds:uri="http://schemas.microsoft.com/VisualStudio/2011/storyboarding/control"/>
  </ds:schemaRefs>
</ds:datastoreItem>
</file>

<file path=customXml/itemProps41.xml><?xml version="1.0" encoding="utf-8"?>
<ds:datastoreItem xmlns:ds="http://schemas.openxmlformats.org/officeDocument/2006/customXml" ds:itemID="{9FABBE75-7564-4871-B269-F3D73C67D2B9}">
  <ds:schemaRefs>
    <ds:schemaRef ds:uri="http://schemas.microsoft.com/VisualStudio/2011/storyboarding/control"/>
  </ds:schemaRefs>
</ds:datastoreItem>
</file>

<file path=customXml/itemProps42.xml><?xml version="1.0" encoding="utf-8"?>
<ds:datastoreItem xmlns:ds="http://schemas.openxmlformats.org/officeDocument/2006/customXml" ds:itemID="{82ED509E-5FA2-44A4-A08D-66F3D9D9F5E2}">
  <ds:schemaRefs>
    <ds:schemaRef ds:uri="http://schemas.microsoft.com/VisualStudio/2011/storyboarding/control"/>
  </ds:schemaRefs>
</ds:datastoreItem>
</file>

<file path=customXml/itemProps43.xml><?xml version="1.0" encoding="utf-8"?>
<ds:datastoreItem xmlns:ds="http://schemas.openxmlformats.org/officeDocument/2006/customXml" ds:itemID="{962C7C5F-4F8D-444E-8B23-B87F39916337}">
  <ds:schemaRefs>
    <ds:schemaRef ds:uri="http://schemas.microsoft.com/VisualStudio/2011/storyboarding/control"/>
  </ds:schemaRefs>
</ds:datastoreItem>
</file>

<file path=customXml/itemProps44.xml><?xml version="1.0" encoding="utf-8"?>
<ds:datastoreItem xmlns:ds="http://schemas.openxmlformats.org/officeDocument/2006/customXml" ds:itemID="{FD0E3245-A8A0-4D15-BB68-12B99C634C31}">
  <ds:schemaRefs>
    <ds:schemaRef ds:uri="http://schemas.microsoft.com/VisualStudio/2011/storyboarding/control"/>
  </ds:schemaRefs>
</ds:datastoreItem>
</file>

<file path=customXml/itemProps45.xml><?xml version="1.0" encoding="utf-8"?>
<ds:datastoreItem xmlns:ds="http://schemas.openxmlformats.org/officeDocument/2006/customXml" ds:itemID="{DC8C1F6D-BCE3-491F-B90E-201129A86D48}">
  <ds:schemaRefs>
    <ds:schemaRef ds:uri="http://schemas.microsoft.com/VisualStudio/2011/storyboarding/control"/>
  </ds:schemaRefs>
</ds:datastoreItem>
</file>

<file path=customXml/itemProps46.xml><?xml version="1.0" encoding="utf-8"?>
<ds:datastoreItem xmlns:ds="http://schemas.openxmlformats.org/officeDocument/2006/customXml" ds:itemID="{3FA973DE-BC79-4067-A5F7-99434F51C364}">
  <ds:schemaRefs>
    <ds:schemaRef ds:uri="http://schemas.microsoft.com/VisualStudio/2011/storyboarding/control"/>
  </ds:schemaRefs>
</ds:datastoreItem>
</file>

<file path=customXml/itemProps47.xml><?xml version="1.0" encoding="utf-8"?>
<ds:datastoreItem xmlns:ds="http://schemas.openxmlformats.org/officeDocument/2006/customXml" ds:itemID="{620D745A-F233-4FB5-8AD9-1F1D22978AE3}">
  <ds:schemaRefs>
    <ds:schemaRef ds:uri="http://schemas.microsoft.com/VisualStudio/2011/storyboarding/control"/>
  </ds:schemaRefs>
</ds:datastoreItem>
</file>

<file path=customXml/itemProps48.xml><?xml version="1.0" encoding="utf-8"?>
<ds:datastoreItem xmlns:ds="http://schemas.openxmlformats.org/officeDocument/2006/customXml" ds:itemID="{F76FC086-ADF5-418C-A00E-4283550C483E}">
  <ds:schemaRefs>
    <ds:schemaRef ds:uri="http://schemas.microsoft.com/VisualStudio/2011/storyboarding/control"/>
  </ds:schemaRefs>
</ds:datastoreItem>
</file>

<file path=customXml/itemProps49.xml><?xml version="1.0" encoding="utf-8"?>
<ds:datastoreItem xmlns:ds="http://schemas.openxmlformats.org/officeDocument/2006/customXml" ds:itemID="{95F60F99-F07D-48D2-A37D-94356C9EA6A3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855EDC27-5A77-4B57-8B72-0D5933AAB170}">
  <ds:schemaRefs>
    <ds:schemaRef ds:uri="http://schemas.microsoft.com/VisualStudio/2011/storyboarding/control"/>
  </ds:schemaRefs>
</ds:datastoreItem>
</file>

<file path=customXml/itemProps50.xml><?xml version="1.0" encoding="utf-8"?>
<ds:datastoreItem xmlns:ds="http://schemas.openxmlformats.org/officeDocument/2006/customXml" ds:itemID="{165F9F58-23A5-44AF-8641-9EB2FFE23905}">
  <ds:schemaRefs>
    <ds:schemaRef ds:uri="http://schemas.microsoft.com/VisualStudio/2011/storyboarding/control"/>
  </ds:schemaRefs>
</ds:datastoreItem>
</file>

<file path=customXml/itemProps51.xml><?xml version="1.0" encoding="utf-8"?>
<ds:datastoreItem xmlns:ds="http://schemas.openxmlformats.org/officeDocument/2006/customXml" ds:itemID="{0B7995BA-C319-4712-837A-34878CB10623}">
  <ds:schemaRefs>
    <ds:schemaRef ds:uri="http://schemas.microsoft.com/VisualStudio/2011/storyboarding/control"/>
  </ds:schemaRefs>
</ds:datastoreItem>
</file>

<file path=customXml/itemProps52.xml><?xml version="1.0" encoding="utf-8"?>
<ds:datastoreItem xmlns:ds="http://schemas.openxmlformats.org/officeDocument/2006/customXml" ds:itemID="{91B64E6A-660A-4B8A-9591-7320E273E8D7}">
  <ds:schemaRefs>
    <ds:schemaRef ds:uri="http://schemas.microsoft.com/VisualStudio/2011/storyboarding/control"/>
  </ds:schemaRefs>
</ds:datastoreItem>
</file>

<file path=customXml/itemProps53.xml><?xml version="1.0" encoding="utf-8"?>
<ds:datastoreItem xmlns:ds="http://schemas.openxmlformats.org/officeDocument/2006/customXml" ds:itemID="{A35838AC-888C-4557-A408-ECCF22BCCF97}">
  <ds:schemaRefs>
    <ds:schemaRef ds:uri="http://schemas.microsoft.com/VisualStudio/2011/storyboarding/control"/>
  </ds:schemaRefs>
</ds:datastoreItem>
</file>

<file path=customXml/itemProps54.xml><?xml version="1.0" encoding="utf-8"?>
<ds:datastoreItem xmlns:ds="http://schemas.openxmlformats.org/officeDocument/2006/customXml" ds:itemID="{FFE1F898-89A8-4E43-BEA6-A882C82289E9}">
  <ds:schemaRefs>
    <ds:schemaRef ds:uri="http://schemas.microsoft.com/VisualStudio/2011/storyboarding/control"/>
  </ds:schemaRefs>
</ds:datastoreItem>
</file>

<file path=customXml/itemProps55.xml><?xml version="1.0" encoding="utf-8"?>
<ds:datastoreItem xmlns:ds="http://schemas.openxmlformats.org/officeDocument/2006/customXml" ds:itemID="{C10FE73C-31F8-43BC-970E-B2ED324D015A}">
  <ds:schemaRefs>
    <ds:schemaRef ds:uri="http://schemas.microsoft.com/VisualStudio/2011/storyboarding/control"/>
  </ds:schemaRefs>
</ds:datastoreItem>
</file>

<file path=customXml/itemProps56.xml><?xml version="1.0" encoding="utf-8"?>
<ds:datastoreItem xmlns:ds="http://schemas.openxmlformats.org/officeDocument/2006/customXml" ds:itemID="{E4D948CF-4D30-4713-B842-57BE07B74368}">
  <ds:schemaRefs>
    <ds:schemaRef ds:uri="http://schemas.microsoft.com/VisualStudio/2011/storyboarding/control"/>
  </ds:schemaRefs>
</ds:datastoreItem>
</file>

<file path=customXml/itemProps57.xml><?xml version="1.0" encoding="utf-8"?>
<ds:datastoreItem xmlns:ds="http://schemas.openxmlformats.org/officeDocument/2006/customXml" ds:itemID="{FCFFBDCC-7540-4693-B6D5-278D3185D732}">
  <ds:schemaRefs>
    <ds:schemaRef ds:uri="http://schemas.microsoft.com/VisualStudio/2011/storyboarding/control"/>
  </ds:schemaRefs>
</ds:datastoreItem>
</file>

<file path=customXml/itemProps58.xml><?xml version="1.0" encoding="utf-8"?>
<ds:datastoreItem xmlns:ds="http://schemas.openxmlformats.org/officeDocument/2006/customXml" ds:itemID="{7FF53430-1C72-4F53-AC1D-6E8E64F9B6D6}">
  <ds:schemaRefs>
    <ds:schemaRef ds:uri="http://schemas.microsoft.com/VisualStudio/2011/storyboarding/control"/>
  </ds:schemaRefs>
</ds:datastoreItem>
</file>

<file path=customXml/itemProps59.xml><?xml version="1.0" encoding="utf-8"?>
<ds:datastoreItem xmlns:ds="http://schemas.openxmlformats.org/officeDocument/2006/customXml" ds:itemID="{FB56F1F4-8A50-49B9-ADC7-5DB79F3CBFF3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56F97832-3098-4748-BBDF-B22AA5EDF1F3}">
  <ds:schemaRefs>
    <ds:schemaRef ds:uri="http://schemas.microsoft.com/VisualStudio/2011/storyboarding/control"/>
  </ds:schemaRefs>
</ds:datastoreItem>
</file>

<file path=customXml/itemProps60.xml><?xml version="1.0" encoding="utf-8"?>
<ds:datastoreItem xmlns:ds="http://schemas.openxmlformats.org/officeDocument/2006/customXml" ds:itemID="{92C72F71-D419-4B07-9176-0998159FDAFC}">
  <ds:schemaRefs>
    <ds:schemaRef ds:uri="http://schemas.microsoft.com/VisualStudio/2011/storyboarding/control"/>
  </ds:schemaRefs>
</ds:datastoreItem>
</file>

<file path=customXml/itemProps61.xml><?xml version="1.0" encoding="utf-8"?>
<ds:datastoreItem xmlns:ds="http://schemas.openxmlformats.org/officeDocument/2006/customXml" ds:itemID="{65CC2B07-FB6C-45FB-AA87-86A731962B45}">
  <ds:schemaRefs>
    <ds:schemaRef ds:uri="http://schemas.microsoft.com/VisualStudio/2011/storyboarding/control"/>
  </ds:schemaRefs>
</ds:datastoreItem>
</file>

<file path=customXml/itemProps62.xml><?xml version="1.0" encoding="utf-8"?>
<ds:datastoreItem xmlns:ds="http://schemas.openxmlformats.org/officeDocument/2006/customXml" ds:itemID="{1C2CBC42-DDEF-4380-BCCA-3CAAFEF701EA}">
  <ds:schemaRefs>
    <ds:schemaRef ds:uri="http://schemas.microsoft.com/VisualStudio/2011/storyboarding/control"/>
  </ds:schemaRefs>
</ds:datastoreItem>
</file>

<file path=customXml/itemProps63.xml><?xml version="1.0" encoding="utf-8"?>
<ds:datastoreItem xmlns:ds="http://schemas.openxmlformats.org/officeDocument/2006/customXml" ds:itemID="{DC56B6C4-1CF6-4D17-AEB7-CBBB6DDF69D7}">
  <ds:schemaRefs>
    <ds:schemaRef ds:uri="http://schemas.microsoft.com/VisualStudio/2011/storyboarding/control"/>
  </ds:schemaRefs>
</ds:datastoreItem>
</file>

<file path=customXml/itemProps64.xml><?xml version="1.0" encoding="utf-8"?>
<ds:datastoreItem xmlns:ds="http://schemas.openxmlformats.org/officeDocument/2006/customXml" ds:itemID="{24478051-A22D-4232-9C17-E08FA5BC36E9}">
  <ds:schemaRefs>
    <ds:schemaRef ds:uri="http://schemas.microsoft.com/VisualStudio/2011/storyboarding/control"/>
  </ds:schemaRefs>
</ds:datastoreItem>
</file>

<file path=customXml/itemProps65.xml><?xml version="1.0" encoding="utf-8"?>
<ds:datastoreItem xmlns:ds="http://schemas.openxmlformats.org/officeDocument/2006/customXml" ds:itemID="{8AD09062-2EF4-4D8F-BE56-41DF71FACD01}">
  <ds:schemaRefs>
    <ds:schemaRef ds:uri="http://schemas.microsoft.com/VisualStudio/2011/storyboarding/control"/>
  </ds:schemaRefs>
</ds:datastoreItem>
</file>

<file path=customXml/itemProps66.xml><?xml version="1.0" encoding="utf-8"?>
<ds:datastoreItem xmlns:ds="http://schemas.openxmlformats.org/officeDocument/2006/customXml" ds:itemID="{3CF04D68-B7F6-455F-A13C-9ECF7B2097CF}">
  <ds:schemaRefs>
    <ds:schemaRef ds:uri="http://schemas.microsoft.com/VisualStudio/2011/storyboarding/control"/>
  </ds:schemaRefs>
</ds:datastoreItem>
</file>

<file path=customXml/itemProps67.xml><?xml version="1.0" encoding="utf-8"?>
<ds:datastoreItem xmlns:ds="http://schemas.openxmlformats.org/officeDocument/2006/customXml" ds:itemID="{760736FD-A00C-4648-82B4-7E9BB8170313}">
  <ds:schemaRefs>
    <ds:schemaRef ds:uri="http://schemas.microsoft.com/VisualStudio/2011/storyboarding/control"/>
  </ds:schemaRefs>
</ds:datastoreItem>
</file>

<file path=customXml/itemProps68.xml><?xml version="1.0" encoding="utf-8"?>
<ds:datastoreItem xmlns:ds="http://schemas.openxmlformats.org/officeDocument/2006/customXml" ds:itemID="{3C20FF7A-6F9F-40BD-BBF4-388ED191A5FA}">
  <ds:schemaRefs>
    <ds:schemaRef ds:uri="http://schemas.microsoft.com/VisualStudio/2011/storyboarding/control"/>
  </ds:schemaRefs>
</ds:datastoreItem>
</file>

<file path=customXml/itemProps69.xml><?xml version="1.0" encoding="utf-8"?>
<ds:datastoreItem xmlns:ds="http://schemas.openxmlformats.org/officeDocument/2006/customXml" ds:itemID="{7FC52527-EE87-4444-B270-0392BF731B2F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0ECE70CC-948B-42D9-BEF8-F8B187CB63F6}">
  <ds:schemaRefs>
    <ds:schemaRef ds:uri="http://schemas.microsoft.com/VisualStudio/2011/storyboarding/control"/>
  </ds:schemaRefs>
</ds:datastoreItem>
</file>

<file path=customXml/itemProps70.xml><?xml version="1.0" encoding="utf-8"?>
<ds:datastoreItem xmlns:ds="http://schemas.openxmlformats.org/officeDocument/2006/customXml" ds:itemID="{344AE585-06DF-4B58-892D-B81CD9E603A9}">
  <ds:schemaRefs>
    <ds:schemaRef ds:uri="http://schemas.microsoft.com/VisualStudio/2011/storyboarding/control"/>
  </ds:schemaRefs>
</ds:datastoreItem>
</file>

<file path=customXml/itemProps71.xml><?xml version="1.0" encoding="utf-8"?>
<ds:datastoreItem xmlns:ds="http://schemas.openxmlformats.org/officeDocument/2006/customXml" ds:itemID="{BEAFF527-0BAF-4C6E-BF19-4863BFF91DA3}">
  <ds:schemaRefs>
    <ds:schemaRef ds:uri="http://schemas.microsoft.com/VisualStudio/2011/storyboarding/control"/>
  </ds:schemaRefs>
</ds:datastoreItem>
</file>

<file path=customXml/itemProps72.xml><?xml version="1.0" encoding="utf-8"?>
<ds:datastoreItem xmlns:ds="http://schemas.openxmlformats.org/officeDocument/2006/customXml" ds:itemID="{28AB56EE-A2A3-471F-94DA-B20147C7AAE8}">
  <ds:schemaRefs>
    <ds:schemaRef ds:uri="http://schemas.microsoft.com/VisualStudio/2011/storyboarding/control"/>
  </ds:schemaRefs>
</ds:datastoreItem>
</file>

<file path=customXml/itemProps73.xml><?xml version="1.0" encoding="utf-8"?>
<ds:datastoreItem xmlns:ds="http://schemas.openxmlformats.org/officeDocument/2006/customXml" ds:itemID="{43ED08A6-2C13-45A0-A00C-8E8371C0E2C4}">
  <ds:schemaRefs>
    <ds:schemaRef ds:uri="http://schemas.microsoft.com/VisualStudio/2011/storyboarding/control"/>
  </ds:schemaRefs>
</ds:datastoreItem>
</file>

<file path=customXml/itemProps74.xml><?xml version="1.0" encoding="utf-8"?>
<ds:datastoreItem xmlns:ds="http://schemas.openxmlformats.org/officeDocument/2006/customXml" ds:itemID="{4AF7BEDC-7FB0-492B-9E6B-8F01B9450281}">
  <ds:schemaRefs>
    <ds:schemaRef ds:uri="http://schemas.microsoft.com/VisualStudio/2011/storyboarding/control"/>
  </ds:schemaRefs>
</ds:datastoreItem>
</file>

<file path=customXml/itemProps75.xml><?xml version="1.0" encoding="utf-8"?>
<ds:datastoreItem xmlns:ds="http://schemas.openxmlformats.org/officeDocument/2006/customXml" ds:itemID="{CF3CD0A7-07BD-4EA0-88E1-E60E0ADC8BA4}">
  <ds:schemaRefs>
    <ds:schemaRef ds:uri="http://schemas.microsoft.com/VisualStudio/2011/storyboarding/control"/>
  </ds:schemaRefs>
</ds:datastoreItem>
</file>

<file path=customXml/itemProps76.xml><?xml version="1.0" encoding="utf-8"?>
<ds:datastoreItem xmlns:ds="http://schemas.openxmlformats.org/officeDocument/2006/customXml" ds:itemID="{7EB5F393-F47F-4FF6-9232-B71252D79EA7}">
  <ds:schemaRefs>
    <ds:schemaRef ds:uri="http://schemas.microsoft.com/VisualStudio/2011/storyboarding/control"/>
  </ds:schemaRefs>
</ds:datastoreItem>
</file>

<file path=customXml/itemProps77.xml><?xml version="1.0" encoding="utf-8"?>
<ds:datastoreItem xmlns:ds="http://schemas.openxmlformats.org/officeDocument/2006/customXml" ds:itemID="{5A695BFF-C723-4FF3-8858-C4D2C929A57A}">
  <ds:schemaRefs>
    <ds:schemaRef ds:uri="http://schemas.microsoft.com/VisualStudio/2011/storyboarding/control"/>
  </ds:schemaRefs>
</ds:datastoreItem>
</file>

<file path=customXml/itemProps78.xml><?xml version="1.0" encoding="utf-8"?>
<ds:datastoreItem xmlns:ds="http://schemas.openxmlformats.org/officeDocument/2006/customXml" ds:itemID="{7CF11B9B-F9F0-4FA6-8668-9171E7FD7DC5}">
  <ds:schemaRefs>
    <ds:schemaRef ds:uri="http://schemas.microsoft.com/VisualStudio/2011/storyboarding/control"/>
  </ds:schemaRefs>
</ds:datastoreItem>
</file>

<file path=customXml/itemProps79.xml><?xml version="1.0" encoding="utf-8"?>
<ds:datastoreItem xmlns:ds="http://schemas.openxmlformats.org/officeDocument/2006/customXml" ds:itemID="{2C96DF7E-58A7-435C-89E8-75B0E4503F81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FBBF7F8F-CB19-4FD2-AD98-A6593BBF7702}">
  <ds:schemaRefs>
    <ds:schemaRef ds:uri="http://schemas.microsoft.com/VisualStudio/2011/storyboarding/control"/>
  </ds:schemaRefs>
</ds:datastoreItem>
</file>

<file path=customXml/itemProps80.xml><?xml version="1.0" encoding="utf-8"?>
<ds:datastoreItem xmlns:ds="http://schemas.openxmlformats.org/officeDocument/2006/customXml" ds:itemID="{B0EAC6F8-E131-4A4E-95DD-0DB23235F114}">
  <ds:schemaRefs>
    <ds:schemaRef ds:uri="http://schemas.microsoft.com/VisualStudio/2011/storyboarding/control"/>
  </ds:schemaRefs>
</ds:datastoreItem>
</file>

<file path=customXml/itemProps81.xml><?xml version="1.0" encoding="utf-8"?>
<ds:datastoreItem xmlns:ds="http://schemas.openxmlformats.org/officeDocument/2006/customXml" ds:itemID="{C2E98E6D-5CD6-4481-89C7-16CBCFFE8700}">
  <ds:schemaRefs>
    <ds:schemaRef ds:uri="http://schemas.microsoft.com/VisualStudio/2011/storyboarding/control"/>
  </ds:schemaRefs>
</ds:datastoreItem>
</file>

<file path=customXml/itemProps82.xml><?xml version="1.0" encoding="utf-8"?>
<ds:datastoreItem xmlns:ds="http://schemas.openxmlformats.org/officeDocument/2006/customXml" ds:itemID="{C63CEF94-679B-4D97-8992-D1976EB5A708}">
  <ds:schemaRefs>
    <ds:schemaRef ds:uri="http://schemas.microsoft.com/VisualStudio/2011/storyboarding/control"/>
  </ds:schemaRefs>
</ds:datastoreItem>
</file>

<file path=customXml/itemProps83.xml><?xml version="1.0" encoding="utf-8"?>
<ds:datastoreItem xmlns:ds="http://schemas.openxmlformats.org/officeDocument/2006/customXml" ds:itemID="{FB93B61B-04E6-4AE5-AA00-3A85727C48A2}">
  <ds:schemaRefs>
    <ds:schemaRef ds:uri="http://schemas.microsoft.com/VisualStudio/2011/storyboarding/control"/>
  </ds:schemaRefs>
</ds:datastoreItem>
</file>

<file path=customXml/itemProps84.xml><?xml version="1.0" encoding="utf-8"?>
<ds:datastoreItem xmlns:ds="http://schemas.openxmlformats.org/officeDocument/2006/customXml" ds:itemID="{5415C9E6-0F63-42E7-AB3A-49DE1EBE7D22}">
  <ds:schemaRefs>
    <ds:schemaRef ds:uri="http://schemas.microsoft.com/VisualStudio/2011/storyboarding/control"/>
  </ds:schemaRefs>
</ds:datastoreItem>
</file>

<file path=customXml/itemProps85.xml><?xml version="1.0" encoding="utf-8"?>
<ds:datastoreItem xmlns:ds="http://schemas.openxmlformats.org/officeDocument/2006/customXml" ds:itemID="{A5F093CB-D30D-43C0-92E7-08837349D925}">
  <ds:schemaRefs>
    <ds:schemaRef ds:uri="http://schemas.microsoft.com/VisualStudio/2011/storyboarding/control"/>
  </ds:schemaRefs>
</ds:datastoreItem>
</file>

<file path=customXml/itemProps86.xml><?xml version="1.0" encoding="utf-8"?>
<ds:datastoreItem xmlns:ds="http://schemas.openxmlformats.org/officeDocument/2006/customXml" ds:itemID="{7E3BE13F-56CF-4BA9-97AA-05B79B0AF9D8}">
  <ds:schemaRefs>
    <ds:schemaRef ds:uri="http://schemas.microsoft.com/VisualStudio/2011/storyboarding/control"/>
  </ds:schemaRefs>
</ds:datastoreItem>
</file>

<file path=customXml/itemProps87.xml><?xml version="1.0" encoding="utf-8"?>
<ds:datastoreItem xmlns:ds="http://schemas.openxmlformats.org/officeDocument/2006/customXml" ds:itemID="{D98E1CA6-207F-4919-AB5E-56B3D96FEC6D}">
  <ds:schemaRefs>
    <ds:schemaRef ds:uri="http://schemas.microsoft.com/VisualStudio/2011/storyboarding/control"/>
  </ds:schemaRefs>
</ds:datastoreItem>
</file>

<file path=customXml/itemProps88.xml><?xml version="1.0" encoding="utf-8"?>
<ds:datastoreItem xmlns:ds="http://schemas.openxmlformats.org/officeDocument/2006/customXml" ds:itemID="{2E572FFB-B36E-416E-B79B-46E59EBAF784}">
  <ds:schemaRefs>
    <ds:schemaRef ds:uri="http://schemas.microsoft.com/VisualStudio/2011/storyboarding/control"/>
  </ds:schemaRefs>
</ds:datastoreItem>
</file>

<file path=customXml/itemProps89.xml><?xml version="1.0" encoding="utf-8"?>
<ds:datastoreItem xmlns:ds="http://schemas.openxmlformats.org/officeDocument/2006/customXml" ds:itemID="{31255EA9-6A5E-4049-B2DF-13A1B54482C0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B222B993-1C76-40D1-8E56-F0C5510C1009}">
  <ds:schemaRefs>
    <ds:schemaRef ds:uri="http://schemas.microsoft.com/VisualStudio/2011/storyboarding/control"/>
  </ds:schemaRefs>
</ds:datastoreItem>
</file>

<file path=customXml/itemProps90.xml><?xml version="1.0" encoding="utf-8"?>
<ds:datastoreItem xmlns:ds="http://schemas.openxmlformats.org/officeDocument/2006/customXml" ds:itemID="{D2C4D03C-2103-48F5-ADD8-7F5ADB7BDC56}">
  <ds:schemaRefs>
    <ds:schemaRef ds:uri="http://schemas.microsoft.com/VisualStudio/2011/storyboarding/control"/>
  </ds:schemaRefs>
</ds:datastoreItem>
</file>

<file path=customXml/itemProps91.xml><?xml version="1.0" encoding="utf-8"?>
<ds:datastoreItem xmlns:ds="http://schemas.openxmlformats.org/officeDocument/2006/customXml" ds:itemID="{48085864-8990-4A27-85F2-84783F325EAC}">
  <ds:schemaRefs>
    <ds:schemaRef ds:uri="http://schemas.microsoft.com/VisualStudio/2011/storyboarding/control"/>
  </ds:schemaRefs>
</ds:datastoreItem>
</file>

<file path=customXml/itemProps92.xml><?xml version="1.0" encoding="utf-8"?>
<ds:datastoreItem xmlns:ds="http://schemas.openxmlformats.org/officeDocument/2006/customXml" ds:itemID="{B25B59EF-48EB-4FE7-9688-CD4A5C5677D8}">
  <ds:schemaRefs>
    <ds:schemaRef ds:uri="http://schemas.microsoft.com/VisualStudio/2011/storyboarding/control"/>
  </ds:schemaRefs>
</ds:datastoreItem>
</file>

<file path=customXml/itemProps93.xml><?xml version="1.0" encoding="utf-8"?>
<ds:datastoreItem xmlns:ds="http://schemas.openxmlformats.org/officeDocument/2006/customXml" ds:itemID="{13EA66EC-34AD-4FEA-A4E8-380EF2CD4D37}">
  <ds:schemaRefs>
    <ds:schemaRef ds:uri="http://schemas.microsoft.com/VisualStudio/2011/storyboarding/control"/>
  </ds:schemaRefs>
</ds:datastoreItem>
</file>

<file path=customXml/itemProps94.xml><?xml version="1.0" encoding="utf-8"?>
<ds:datastoreItem xmlns:ds="http://schemas.openxmlformats.org/officeDocument/2006/customXml" ds:itemID="{47D224BE-6B37-4829-A202-682C439C37F4}">
  <ds:schemaRefs>
    <ds:schemaRef ds:uri="http://schemas.microsoft.com/VisualStudio/2011/storyboarding/control"/>
  </ds:schemaRefs>
</ds:datastoreItem>
</file>

<file path=customXml/itemProps95.xml><?xml version="1.0" encoding="utf-8"?>
<ds:datastoreItem xmlns:ds="http://schemas.openxmlformats.org/officeDocument/2006/customXml" ds:itemID="{63501328-BA0D-402B-8FB1-B25569EB087D}">
  <ds:schemaRefs>
    <ds:schemaRef ds:uri="http://schemas.microsoft.com/VisualStudio/2011/storyboarding/control"/>
  </ds:schemaRefs>
</ds:datastoreItem>
</file>

<file path=customXml/itemProps96.xml><?xml version="1.0" encoding="utf-8"?>
<ds:datastoreItem xmlns:ds="http://schemas.openxmlformats.org/officeDocument/2006/customXml" ds:itemID="{8CAC4CAD-460A-4E6D-BA5A-0110B94AFD3C}">
  <ds:schemaRefs>
    <ds:schemaRef ds:uri="http://schemas.microsoft.com/VisualStudio/2011/storyboarding/control"/>
  </ds:schemaRefs>
</ds:datastoreItem>
</file>

<file path=customXml/itemProps97.xml><?xml version="1.0" encoding="utf-8"?>
<ds:datastoreItem xmlns:ds="http://schemas.openxmlformats.org/officeDocument/2006/customXml" ds:itemID="{8338A0B8-E89A-401C-9D2A-89C0FC6433B8}">
  <ds:schemaRefs>
    <ds:schemaRef ds:uri="http://schemas.microsoft.com/VisualStudio/2011/storyboarding/control"/>
  </ds:schemaRefs>
</ds:datastoreItem>
</file>

<file path=customXml/itemProps98.xml><?xml version="1.0" encoding="utf-8"?>
<ds:datastoreItem xmlns:ds="http://schemas.openxmlformats.org/officeDocument/2006/customXml" ds:itemID="{00BAF9F6-5B5C-4CBA-8771-A4FEC8FD64B4}">
  <ds:schemaRefs>
    <ds:schemaRef ds:uri="http://schemas.microsoft.com/VisualStudio/2011/storyboarding/control"/>
  </ds:schemaRefs>
</ds:datastoreItem>
</file>

<file path=customXml/itemProps99.xml><?xml version="1.0" encoding="utf-8"?>
<ds:datastoreItem xmlns:ds="http://schemas.openxmlformats.org/officeDocument/2006/customXml" ds:itemID="{4C3E3F21-1CCE-4DE3-A3CD-77829C82009F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TM03457503[[fn=Sobrio]]</Template>
  <TotalTime>1889</TotalTime>
  <Words>3214</Words>
  <Application>Microsoft Office PowerPoint</Application>
  <PresentationFormat>Panorámica</PresentationFormat>
  <Paragraphs>473</Paragraphs>
  <Slides>67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67</vt:i4>
      </vt:variant>
    </vt:vector>
  </HeadingPairs>
  <TitlesOfParts>
    <vt:vector size="72" baseType="lpstr">
      <vt:lpstr>Calibri</vt:lpstr>
      <vt:lpstr>Century Gothic</vt:lpstr>
      <vt:lpstr>Wingdings</vt:lpstr>
      <vt:lpstr>Wingdings 2</vt:lpstr>
      <vt:lpstr>Citable</vt:lpstr>
      <vt:lpstr>Crea aplicaciones web dinámicas con ASP.NET Core RC1, MVC 6, Entity Framework 7 y Angular JS</vt:lpstr>
      <vt:lpstr>AGENDA – PARTE 1</vt:lpstr>
      <vt:lpstr>AGENDA – PARTE 2</vt:lpstr>
      <vt:lpstr>¿Por qué ASP.NET?</vt:lpstr>
      <vt:lpstr>¿Por qué ASP.NET?</vt:lpstr>
      <vt:lpstr>¿Por qué ASP.NET?</vt:lpstr>
      <vt:lpstr>¿Por qué ASP.NET?</vt:lpstr>
      <vt:lpstr>ASP.NET – 14 años de evolución</vt:lpstr>
      <vt:lpstr>ASP.NET – 14 años de evolución</vt:lpstr>
      <vt:lpstr>Comparando ASP.NET 4.6 y ASP.NET CORE 1.0 </vt:lpstr>
      <vt:lpstr>¿NET y ASPNET ya funcionaban en entornos multiplataforma antes de Core 1.0? </vt:lpstr>
      <vt:lpstr>Empezando a usar ASP.NET </vt:lpstr>
      <vt:lpstr>Trabajando con ASP.NET Web Forms</vt:lpstr>
      <vt:lpstr>Trabajando con ASP.NET Web Forms</vt:lpstr>
      <vt:lpstr>Trabajando con ASP.NET MVC</vt:lpstr>
      <vt:lpstr>Trabajando con ASP.NET MVC</vt:lpstr>
      <vt:lpstr>Arquitectura Web Forms vs MVC</vt:lpstr>
      <vt:lpstr>Sinergia entre ASP.NET web applications y Opensource</vt:lpstr>
      <vt:lpstr>Empezando a meter mano en el código (Demo)</vt:lpstr>
      <vt:lpstr>¿Por donde empezar? Instalando ASP.NET 5 y nuevos conceptos</vt:lpstr>
      <vt:lpstr>¿Por donde empezar? Instalando ASP.NET 5 y nuevos conceptos</vt:lpstr>
      <vt:lpstr>¿Por donde empezar? Instalando ASP.NET 5 y nuevos conceptos</vt:lpstr>
      <vt:lpstr>¿Por donde empezar? Instalando ASP.NET 5 y nuevos conceptos</vt:lpstr>
      <vt:lpstr>¿Por donde empezar? Instalando ASP.NET 5 y nuevos conceptos</vt:lpstr>
      <vt:lpstr>¿Por donde empezar? Instalando ASP.NET 5 y nuevos conceptos</vt:lpstr>
      <vt:lpstr>¿Por donde empezar? Instalando ASP.NET 5 y nuevos conceptos</vt:lpstr>
      <vt:lpstr>¿Por donde empezar? Instalando ASP.NET 5 y nuevos conceptos</vt:lpstr>
      <vt:lpstr>¿Por donde empezar? Instalando ASP.NET 5 y nuevos conceptos</vt:lpstr>
      <vt:lpstr>¿Por donde empezar? Instalando ASP.NET 5 y nuevos conceptos</vt:lpstr>
      <vt:lpstr>¿Por donde empezar? Instalando ASP.NET 5 y nuevos conceptos</vt:lpstr>
      <vt:lpstr>¿Por donde empezar? Instalando ASP.NET 5 y nuevos conceptos</vt:lpstr>
      <vt:lpstr>¿Por donde empezar? Instalando ASP.NET 5 y nuevos conceptos</vt:lpstr>
      <vt:lpstr>¿Por donde empezar? Instalando ASP.NET 5 y nuevos conceptos</vt:lpstr>
      <vt:lpstr>¿Por donde empezar? Instalando ASP.NET 5 y nuevos conceptos</vt:lpstr>
      <vt:lpstr>¿Por donde empezar? Instalando ASP.NET 5 y nuevos conceptos</vt:lpstr>
      <vt:lpstr>¿Por donde empezar? Instalando ASP.NET 5 y nuevos conceptos</vt:lpstr>
      <vt:lpstr>Hola Mundo! Mi primera app con ASP.NET 5 y Visual Studio Code</vt:lpstr>
      <vt:lpstr>Hola Mundo! Mi primera app con ASP.NET 5 y Visual Studio Code</vt:lpstr>
      <vt:lpstr>Hola Mundo! Mi primera app con ASP.NET 5 y Visual Studio Code</vt:lpstr>
      <vt:lpstr>Hola Mundo! Mi primera app con ASP.NET 5 y Visual Studio Code</vt:lpstr>
      <vt:lpstr>Hola Mundo! Mi primera app con ASP.NET 5 y Visual Studio Code</vt:lpstr>
      <vt:lpstr>Usando aplicaciones MVC plantilla con DNX y Visual Studio Code</vt:lpstr>
      <vt:lpstr>Usando aplicaciones MVC plantilla con DNX y Visual Studio Code</vt:lpstr>
      <vt:lpstr>Usando aplicaciones MVC plantilla con DNX y Visual Studio Code</vt:lpstr>
      <vt:lpstr>Usando aplicaciones MVC plantilla con DNX y Visual Studio Code</vt:lpstr>
      <vt:lpstr>Usando aplicaciones MVC plantilla con DNX y Visual Studio Code</vt:lpstr>
      <vt:lpstr>Usando aplicaciones MVC plantilla con DNX y Visual Studio Code</vt:lpstr>
      <vt:lpstr>Usando aplicaciones MVC plantilla con DNX y Visual Studio Code</vt:lpstr>
      <vt:lpstr>Usando aplicaciones MVC plantilla con DNX y Visual Studio Code</vt:lpstr>
      <vt:lpstr>Usando aplicaciones MVC plantilla con DNX y Visual Studio Code</vt:lpstr>
      <vt:lpstr>Usando aplicaciones MVC plantilla con DNX y Visual Studio Code</vt:lpstr>
      <vt:lpstr>Usando aplicaciones MVC plantilla con DNX y Visual Studio Code</vt:lpstr>
      <vt:lpstr>Usando aplicaciones MVC plantilla con DNX y Visual Studio Code</vt:lpstr>
      <vt:lpstr>Y a partir de acá… todo es Visual Studio 2015</vt:lpstr>
      <vt:lpstr>Intellisense + Bower: Adicionando dependencias por el lado del cliente</vt:lpstr>
      <vt:lpstr>Intellisense + Bower: Adicionando dependencias por el lado del cliente</vt:lpstr>
      <vt:lpstr>Intellisense + Bower: Adicionando dependencias por el lado del cliente</vt:lpstr>
      <vt:lpstr>Estructura base de una aplicación web MVC 6</vt:lpstr>
      <vt:lpstr>Diseñando aplicaciones web y servicios web API RESTFul con MVC 6</vt:lpstr>
      <vt:lpstr>Diseñando aplicaciones web y servicios web API RESTFul con MVC 6</vt:lpstr>
      <vt:lpstr>Aplicando Entity Framework 7 para armar tu base de datos</vt:lpstr>
      <vt:lpstr>Uso de Angular JS para potenciar el lado del cliente</vt:lpstr>
      <vt:lpstr>Mejores prácticas para desarrollo de Aplicaciones Web ASP.NET</vt:lpstr>
      <vt:lpstr>Decídete por ASP.NET Web Forms si….</vt:lpstr>
      <vt:lpstr>Decídete por ASP.NET MVC si….</vt:lpstr>
      <vt:lpstr>Materiales de interés</vt:lpstr>
      <vt:lpstr>GRACIAS!!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USER</dc:creator>
  <cp:lastModifiedBy>USER</cp:lastModifiedBy>
  <cp:revision>298</cp:revision>
  <dcterms:created xsi:type="dcterms:W3CDTF">2016-04-21T02:31:21Z</dcterms:created>
  <dcterms:modified xsi:type="dcterms:W3CDTF">2016-05-19T01:45:30Z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